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3"/>
  </p:notesMasterIdLst>
  <p:sldIdLst>
    <p:sldId id="256" r:id="rId2"/>
    <p:sldId id="258" r:id="rId3"/>
    <p:sldId id="259" r:id="rId4"/>
    <p:sldId id="265" r:id="rId5"/>
    <p:sldId id="266" r:id="rId6"/>
    <p:sldId id="261" r:id="rId7"/>
    <p:sldId id="269" r:id="rId8"/>
    <p:sldId id="270" r:id="rId9"/>
    <p:sldId id="267" r:id="rId10"/>
    <p:sldId id="264" r:id="rId11"/>
    <p:sldId id="273" r:id="rId12"/>
    <p:sldId id="274" r:id="rId13"/>
    <p:sldId id="308" r:id="rId14"/>
    <p:sldId id="306" r:id="rId15"/>
    <p:sldId id="288" r:id="rId16"/>
    <p:sldId id="289" r:id="rId17"/>
    <p:sldId id="290" r:id="rId18"/>
    <p:sldId id="291" r:id="rId19"/>
    <p:sldId id="292" r:id="rId20"/>
    <p:sldId id="293" r:id="rId21"/>
    <p:sldId id="294" r:id="rId22"/>
    <p:sldId id="295" r:id="rId23"/>
    <p:sldId id="296" r:id="rId24"/>
    <p:sldId id="297" r:id="rId25"/>
    <p:sldId id="298" r:id="rId26"/>
    <p:sldId id="299" r:id="rId27"/>
    <p:sldId id="300" r:id="rId28"/>
    <p:sldId id="285" r:id="rId29"/>
    <p:sldId id="272" r:id="rId30"/>
    <p:sldId id="309" r:id="rId31"/>
    <p:sldId id="304" r:id="rId32"/>
    <p:sldId id="276" r:id="rId33"/>
    <p:sldId id="301" r:id="rId34"/>
    <p:sldId id="277" r:id="rId35"/>
    <p:sldId id="278" r:id="rId36"/>
    <p:sldId id="279" r:id="rId37"/>
    <p:sldId id="302" r:id="rId38"/>
    <p:sldId id="280" r:id="rId39"/>
    <p:sldId id="282" r:id="rId40"/>
    <p:sldId id="307" r:id="rId41"/>
    <p:sldId id="303" r:id="rId42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4558" autoAdjust="0"/>
  </p:normalViewPr>
  <p:slideViewPr>
    <p:cSldViewPr>
      <p:cViewPr varScale="1">
        <p:scale>
          <a:sx n="75" d="100"/>
          <a:sy n="75" d="100"/>
        </p:scale>
        <p:origin x="1824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&#1050;&#1085;&#1080;&#1075;&#1072;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autoTitleDeleted val="1"/>
    <c:plotArea>
      <c:layout/>
      <c:lineChart>
        <c:grouping val="stacked"/>
        <c:varyColors val="0"/>
        <c:ser>
          <c:idx val="0"/>
          <c:order val="0"/>
          <c:spPr>
            <a:ln w="10160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6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Лист2!$A$1:$A$5</c:f>
              <c:numCache>
                <c:formatCode>General</c:formatCode>
                <c:ptCount val="5"/>
                <c:pt idx="0">
                  <c:v>1988</c:v>
                </c:pt>
                <c:pt idx="1">
                  <c:v>2000</c:v>
                </c:pt>
                <c:pt idx="2">
                  <c:v>2009</c:v>
                </c:pt>
                <c:pt idx="3">
                  <c:v>2011</c:v>
                </c:pt>
                <c:pt idx="4">
                  <c:v>2014</c:v>
                </c:pt>
              </c:numCache>
            </c:numRef>
          </c:cat>
          <c:val>
            <c:numRef>
              <c:f>Лист2!$B$1:$B$5</c:f>
              <c:numCache>
                <c:formatCode>General</c:formatCode>
                <c:ptCount val="5"/>
                <c:pt idx="0">
                  <c:v>5</c:v>
                </c:pt>
                <c:pt idx="1">
                  <c:v>100</c:v>
                </c:pt>
                <c:pt idx="2">
                  <c:v>800</c:v>
                </c:pt>
                <c:pt idx="3">
                  <c:v>1500</c:v>
                </c:pt>
                <c:pt idx="4">
                  <c:v>2700</c:v>
                </c:pt>
              </c:numCache>
            </c:numRef>
          </c:val>
          <c:smooth val="0"/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-121132368"/>
        <c:axId val="-294529216"/>
      </c:lineChart>
      <c:catAx>
        <c:axId val="-1211323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3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-294529216"/>
        <c:crosses val="autoZero"/>
        <c:auto val="1"/>
        <c:lblAlgn val="ctr"/>
        <c:lblOffset val="100"/>
        <c:noMultiLvlLbl val="0"/>
      </c:catAx>
      <c:valAx>
        <c:axId val="-294529216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-12113236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675B51-5005-4BD5-8C8B-970BF98BA35E}" type="datetimeFigureOut">
              <a:rPr lang="ru-RU" smtClean="0"/>
              <a:t>03.07.2014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C4A04F-A548-4CFF-B9CB-54EF703DB26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82859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Роберт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Тэппэн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Моррис — адъюнкт-профессор Массачусетского технологического института. Более известен как создатель первого сетевого червя, парализовавшего 2 ноября 1988 работу шести тысяч компьютеров в США.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Червь</a:t>
            </a:r>
            <a:r>
              <a:rPr lang="ru-RU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Морриса</a:t>
            </a:r>
            <a:endParaRPr lang="ru-RU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C4A04F-A548-4CFF-B9CB-54EF703DB26C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713781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Образовательные программы!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C4A04F-A548-4CFF-B9CB-54EF703DB26C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984188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+</a:t>
            </a:r>
            <a:r>
              <a:rPr lang="ru-RU" dirty="0" err="1" smtClean="0"/>
              <a:t>вебстудия</a:t>
            </a:r>
            <a:r>
              <a:rPr lang="ru-RU" dirty="0" smtClean="0"/>
              <a:t> + внутренние</a:t>
            </a:r>
            <a:r>
              <a:rPr lang="ru-RU" baseline="0" dirty="0" smtClean="0"/>
              <a:t> проекты + коробочный софт + и т.д. и т.п.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C4A04F-A548-4CFF-B9CB-54EF703DB26C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84505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8A598-F5D6-4704-B97B-34C5A67EA6D1}" type="datetimeFigureOut">
              <a:rPr lang="ru-RU" smtClean="0"/>
              <a:t>03.07.2014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6C844-9947-40A6-A3B4-79745617DBF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605953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8A598-F5D6-4704-B97B-34C5A67EA6D1}" type="datetimeFigureOut">
              <a:rPr lang="ru-RU" smtClean="0"/>
              <a:t>03.07.2014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6C844-9947-40A6-A3B4-79745617DBF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473024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8A598-F5D6-4704-B97B-34C5A67EA6D1}" type="datetimeFigureOut">
              <a:rPr lang="ru-RU" smtClean="0"/>
              <a:t>03.07.2014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6C844-9947-40A6-A3B4-79745617DBF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172775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8A598-F5D6-4704-B97B-34C5A67EA6D1}" type="datetimeFigureOut">
              <a:rPr lang="ru-RU" smtClean="0"/>
              <a:t>03.07.2014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6C844-9947-40A6-A3B4-79745617DBF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110974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8A598-F5D6-4704-B97B-34C5A67EA6D1}" type="datetimeFigureOut">
              <a:rPr lang="ru-RU" smtClean="0"/>
              <a:t>03.07.2014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6C844-9947-40A6-A3B4-79745617DBF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045271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8A598-F5D6-4704-B97B-34C5A67EA6D1}" type="datetimeFigureOut">
              <a:rPr lang="ru-RU" smtClean="0"/>
              <a:t>03.07.2014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6C844-9947-40A6-A3B4-79745617DBF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709747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8A598-F5D6-4704-B97B-34C5A67EA6D1}" type="datetimeFigureOut">
              <a:rPr lang="ru-RU" smtClean="0"/>
              <a:t>03.07.2014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6C844-9947-40A6-A3B4-79745617DBF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197466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8A598-F5D6-4704-B97B-34C5A67EA6D1}" type="datetimeFigureOut">
              <a:rPr lang="ru-RU" smtClean="0"/>
              <a:t>03.07.2014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6C844-9947-40A6-A3B4-79745617DBF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378038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8A598-F5D6-4704-B97B-34C5A67EA6D1}" type="datetimeFigureOut">
              <a:rPr lang="ru-RU" smtClean="0"/>
              <a:t>03.07.2014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6C844-9947-40A6-A3B4-79745617DBF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944768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8A598-F5D6-4704-B97B-34C5A67EA6D1}" type="datetimeFigureOut">
              <a:rPr lang="ru-RU" smtClean="0"/>
              <a:t>03.07.2014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6C844-9947-40A6-A3B4-79745617DBF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116248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8A598-F5D6-4704-B97B-34C5A67EA6D1}" type="datetimeFigureOut">
              <a:rPr lang="ru-RU" smtClean="0"/>
              <a:t>03.07.2014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6C844-9947-40A6-A3B4-79745617DBF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893170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48A598-F5D6-4704-B97B-34C5A67EA6D1}" type="datetimeFigureOut">
              <a:rPr lang="ru-RU" smtClean="0"/>
              <a:t>03.07.2014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06C844-9947-40A6-A3B4-79745617DBF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04382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mailto:alexey.zverev@skbkontur.ru" TargetMode="External"/><Relationship Id="rId2" Type="http://schemas.openxmlformats.org/officeDocument/2006/relationships/hyperlink" Target="mailto:kontur-student@skbkontur.ru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mailto:galina.buldakova@skbkontur.ru" TargetMode="External"/><Relationship Id="rId4" Type="http://schemas.openxmlformats.org/officeDocument/2006/relationships/hyperlink" Target="mailto:i.gess@skbkontur.ru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711660" y="3861048"/>
            <a:ext cx="6244716" cy="1752600"/>
          </a:xfrm>
        </p:spPr>
        <p:txBody>
          <a:bodyPr>
            <a:normAutofit/>
          </a:bodyPr>
          <a:lstStyle/>
          <a:p>
            <a:pPr algn="l"/>
            <a:r>
              <a:rPr lang="ru-RU" sz="2000" dirty="0" smtClean="0">
                <a:latin typeface="PT Sans" pitchFamily="34" charset="-52"/>
              </a:rPr>
              <a:t>Самая </a:t>
            </a:r>
            <a:r>
              <a:rPr lang="ru-RU" sz="2000" dirty="0" err="1" smtClean="0">
                <a:latin typeface="PT Sans" pitchFamily="34" charset="-52"/>
              </a:rPr>
              <a:t>няшечная</a:t>
            </a:r>
            <a:r>
              <a:rPr lang="ru-RU" sz="2000" dirty="0" smtClean="0">
                <a:latin typeface="PT Sans" pitchFamily="34" charset="-52"/>
              </a:rPr>
              <a:t> компания за Уральским хребтом</a:t>
            </a:r>
            <a:endParaRPr lang="ru-RU" sz="2000" dirty="0">
              <a:latin typeface="PT Sans" pitchFamily="34" charset="-52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2719" y="2204864"/>
            <a:ext cx="4258562" cy="712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4912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10000" b="1" dirty="0" smtClean="0">
                <a:latin typeface="PT Sans" pitchFamily="34" charset="-52"/>
                <a:cs typeface="Arial" pitchFamily="34" charset="0"/>
              </a:rPr>
              <a:t>Клиенты?</a:t>
            </a:r>
            <a:endParaRPr lang="ru-RU" sz="10000" dirty="0">
              <a:latin typeface="PT Sans" pitchFamily="34" charset="-52"/>
            </a:endParaRPr>
          </a:p>
        </p:txBody>
      </p:sp>
      <p:sp>
        <p:nvSpPr>
          <p:cNvPr id="4" name="Скругленный прямоугольник 3"/>
          <p:cNvSpPr/>
          <p:nvPr/>
        </p:nvSpPr>
        <p:spPr>
          <a:xfrm>
            <a:off x="683298" y="2408222"/>
            <a:ext cx="7776864" cy="2796736"/>
          </a:xfrm>
          <a:custGeom>
            <a:avLst/>
            <a:gdLst>
              <a:gd name="connsiteX0" fmla="*/ 0 w 7776864"/>
              <a:gd name="connsiteY0" fmla="*/ 201935 h 2376264"/>
              <a:gd name="connsiteX1" fmla="*/ 201935 w 7776864"/>
              <a:gd name="connsiteY1" fmla="*/ 0 h 2376264"/>
              <a:gd name="connsiteX2" fmla="*/ 7574929 w 7776864"/>
              <a:gd name="connsiteY2" fmla="*/ 0 h 2376264"/>
              <a:gd name="connsiteX3" fmla="*/ 7776864 w 7776864"/>
              <a:gd name="connsiteY3" fmla="*/ 201935 h 2376264"/>
              <a:gd name="connsiteX4" fmla="*/ 7776864 w 7776864"/>
              <a:gd name="connsiteY4" fmla="*/ 2174329 h 2376264"/>
              <a:gd name="connsiteX5" fmla="*/ 7574929 w 7776864"/>
              <a:gd name="connsiteY5" fmla="*/ 2376264 h 2376264"/>
              <a:gd name="connsiteX6" fmla="*/ 201935 w 7776864"/>
              <a:gd name="connsiteY6" fmla="*/ 2376264 h 2376264"/>
              <a:gd name="connsiteX7" fmla="*/ 0 w 7776864"/>
              <a:gd name="connsiteY7" fmla="*/ 2174329 h 2376264"/>
              <a:gd name="connsiteX8" fmla="*/ 0 w 7776864"/>
              <a:gd name="connsiteY8" fmla="*/ 201935 h 2376264"/>
              <a:gd name="connsiteX0" fmla="*/ 0 w 7776864"/>
              <a:gd name="connsiteY0" fmla="*/ 201935 h 2376264"/>
              <a:gd name="connsiteX1" fmla="*/ 201935 w 7776864"/>
              <a:gd name="connsiteY1" fmla="*/ 0 h 2376264"/>
              <a:gd name="connsiteX2" fmla="*/ 3349417 w 7776864"/>
              <a:gd name="connsiteY2" fmla="*/ 1133 h 2376264"/>
              <a:gd name="connsiteX3" fmla="*/ 7574929 w 7776864"/>
              <a:gd name="connsiteY3" fmla="*/ 0 h 2376264"/>
              <a:gd name="connsiteX4" fmla="*/ 7776864 w 7776864"/>
              <a:gd name="connsiteY4" fmla="*/ 201935 h 2376264"/>
              <a:gd name="connsiteX5" fmla="*/ 7776864 w 7776864"/>
              <a:gd name="connsiteY5" fmla="*/ 2174329 h 2376264"/>
              <a:gd name="connsiteX6" fmla="*/ 7574929 w 7776864"/>
              <a:gd name="connsiteY6" fmla="*/ 2376264 h 2376264"/>
              <a:gd name="connsiteX7" fmla="*/ 201935 w 7776864"/>
              <a:gd name="connsiteY7" fmla="*/ 2376264 h 2376264"/>
              <a:gd name="connsiteX8" fmla="*/ 0 w 7776864"/>
              <a:gd name="connsiteY8" fmla="*/ 2174329 h 2376264"/>
              <a:gd name="connsiteX9" fmla="*/ 0 w 7776864"/>
              <a:gd name="connsiteY9" fmla="*/ 201935 h 2376264"/>
              <a:gd name="connsiteX0" fmla="*/ 0 w 7776864"/>
              <a:gd name="connsiteY0" fmla="*/ 201935 h 2376264"/>
              <a:gd name="connsiteX1" fmla="*/ 201935 w 7776864"/>
              <a:gd name="connsiteY1" fmla="*/ 0 h 2376264"/>
              <a:gd name="connsiteX2" fmla="*/ 3349417 w 7776864"/>
              <a:gd name="connsiteY2" fmla="*/ 1133 h 2376264"/>
              <a:gd name="connsiteX3" fmla="*/ 4431640 w 7776864"/>
              <a:gd name="connsiteY3" fmla="*/ 514 h 2376264"/>
              <a:gd name="connsiteX4" fmla="*/ 7574929 w 7776864"/>
              <a:gd name="connsiteY4" fmla="*/ 0 h 2376264"/>
              <a:gd name="connsiteX5" fmla="*/ 7776864 w 7776864"/>
              <a:gd name="connsiteY5" fmla="*/ 201935 h 2376264"/>
              <a:gd name="connsiteX6" fmla="*/ 7776864 w 7776864"/>
              <a:gd name="connsiteY6" fmla="*/ 2174329 h 2376264"/>
              <a:gd name="connsiteX7" fmla="*/ 7574929 w 7776864"/>
              <a:gd name="connsiteY7" fmla="*/ 2376264 h 2376264"/>
              <a:gd name="connsiteX8" fmla="*/ 201935 w 7776864"/>
              <a:gd name="connsiteY8" fmla="*/ 2376264 h 2376264"/>
              <a:gd name="connsiteX9" fmla="*/ 0 w 7776864"/>
              <a:gd name="connsiteY9" fmla="*/ 2174329 h 2376264"/>
              <a:gd name="connsiteX10" fmla="*/ 0 w 7776864"/>
              <a:gd name="connsiteY10" fmla="*/ 201935 h 2376264"/>
              <a:gd name="connsiteX0" fmla="*/ 0 w 7776864"/>
              <a:gd name="connsiteY0" fmla="*/ 201935 h 2376264"/>
              <a:gd name="connsiteX1" fmla="*/ 201935 w 7776864"/>
              <a:gd name="connsiteY1" fmla="*/ 0 h 2376264"/>
              <a:gd name="connsiteX2" fmla="*/ 3349417 w 7776864"/>
              <a:gd name="connsiteY2" fmla="*/ 1133 h 2376264"/>
              <a:gd name="connsiteX3" fmla="*/ 3951806 w 7776864"/>
              <a:gd name="connsiteY3" fmla="*/ 514 h 2376264"/>
              <a:gd name="connsiteX4" fmla="*/ 4431640 w 7776864"/>
              <a:gd name="connsiteY4" fmla="*/ 514 h 2376264"/>
              <a:gd name="connsiteX5" fmla="*/ 7574929 w 7776864"/>
              <a:gd name="connsiteY5" fmla="*/ 0 h 2376264"/>
              <a:gd name="connsiteX6" fmla="*/ 7776864 w 7776864"/>
              <a:gd name="connsiteY6" fmla="*/ 201935 h 2376264"/>
              <a:gd name="connsiteX7" fmla="*/ 7776864 w 7776864"/>
              <a:gd name="connsiteY7" fmla="*/ 2174329 h 2376264"/>
              <a:gd name="connsiteX8" fmla="*/ 7574929 w 7776864"/>
              <a:gd name="connsiteY8" fmla="*/ 2376264 h 2376264"/>
              <a:gd name="connsiteX9" fmla="*/ 201935 w 7776864"/>
              <a:gd name="connsiteY9" fmla="*/ 2376264 h 2376264"/>
              <a:gd name="connsiteX10" fmla="*/ 0 w 7776864"/>
              <a:gd name="connsiteY10" fmla="*/ 2174329 h 2376264"/>
              <a:gd name="connsiteX11" fmla="*/ 0 w 7776864"/>
              <a:gd name="connsiteY11" fmla="*/ 201935 h 2376264"/>
              <a:gd name="connsiteX0" fmla="*/ 0 w 7776864"/>
              <a:gd name="connsiteY0" fmla="*/ 622407 h 2796736"/>
              <a:gd name="connsiteX1" fmla="*/ 201935 w 7776864"/>
              <a:gd name="connsiteY1" fmla="*/ 420472 h 2796736"/>
              <a:gd name="connsiteX2" fmla="*/ 3349417 w 7776864"/>
              <a:gd name="connsiteY2" fmla="*/ 421605 h 2796736"/>
              <a:gd name="connsiteX3" fmla="*/ 3874852 w 7776864"/>
              <a:gd name="connsiteY3" fmla="*/ 0 h 2796736"/>
              <a:gd name="connsiteX4" fmla="*/ 4431640 w 7776864"/>
              <a:gd name="connsiteY4" fmla="*/ 420986 h 2796736"/>
              <a:gd name="connsiteX5" fmla="*/ 7574929 w 7776864"/>
              <a:gd name="connsiteY5" fmla="*/ 420472 h 2796736"/>
              <a:gd name="connsiteX6" fmla="*/ 7776864 w 7776864"/>
              <a:gd name="connsiteY6" fmla="*/ 622407 h 2796736"/>
              <a:gd name="connsiteX7" fmla="*/ 7776864 w 7776864"/>
              <a:gd name="connsiteY7" fmla="*/ 2594801 h 2796736"/>
              <a:gd name="connsiteX8" fmla="*/ 7574929 w 7776864"/>
              <a:gd name="connsiteY8" fmla="*/ 2796736 h 2796736"/>
              <a:gd name="connsiteX9" fmla="*/ 201935 w 7776864"/>
              <a:gd name="connsiteY9" fmla="*/ 2796736 h 2796736"/>
              <a:gd name="connsiteX10" fmla="*/ 0 w 7776864"/>
              <a:gd name="connsiteY10" fmla="*/ 2594801 h 2796736"/>
              <a:gd name="connsiteX11" fmla="*/ 0 w 7776864"/>
              <a:gd name="connsiteY11" fmla="*/ 622407 h 2796736"/>
              <a:gd name="connsiteX0" fmla="*/ 0 w 7776864"/>
              <a:gd name="connsiteY0" fmla="*/ 622407 h 2796736"/>
              <a:gd name="connsiteX1" fmla="*/ 201935 w 7776864"/>
              <a:gd name="connsiteY1" fmla="*/ 420472 h 2796736"/>
              <a:gd name="connsiteX2" fmla="*/ 3349417 w 7776864"/>
              <a:gd name="connsiteY2" fmla="*/ 421605 h 2796736"/>
              <a:gd name="connsiteX3" fmla="*/ 3906657 w 7776864"/>
              <a:gd name="connsiteY3" fmla="*/ 0 h 2796736"/>
              <a:gd name="connsiteX4" fmla="*/ 4431640 w 7776864"/>
              <a:gd name="connsiteY4" fmla="*/ 420986 h 2796736"/>
              <a:gd name="connsiteX5" fmla="*/ 7574929 w 7776864"/>
              <a:gd name="connsiteY5" fmla="*/ 420472 h 2796736"/>
              <a:gd name="connsiteX6" fmla="*/ 7776864 w 7776864"/>
              <a:gd name="connsiteY6" fmla="*/ 622407 h 2796736"/>
              <a:gd name="connsiteX7" fmla="*/ 7776864 w 7776864"/>
              <a:gd name="connsiteY7" fmla="*/ 2594801 h 2796736"/>
              <a:gd name="connsiteX8" fmla="*/ 7574929 w 7776864"/>
              <a:gd name="connsiteY8" fmla="*/ 2796736 h 2796736"/>
              <a:gd name="connsiteX9" fmla="*/ 201935 w 7776864"/>
              <a:gd name="connsiteY9" fmla="*/ 2796736 h 2796736"/>
              <a:gd name="connsiteX10" fmla="*/ 0 w 7776864"/>
              <a:gd name="connsiteY10" fmla="*/ 2594801 h 2796736"/>
              <a:gd name="connsiteX11" fmla="*/ 0 w 7776864"/>
              <a:gd name="connsiteY11" fmla="*/ 622407 h 2796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776864" h="2796736">
                <a:moveTo>
                  <a:pt x="0" y="622407"/>
                </a:moveTo>
                <a:cubicBezTo>
                  <a:pt x="0" y="510881"/>
                  <a:pt x="90409" y="420472"/>
                  <a:pt x="201935" y="420472"/>
                </a:cubicBezTo>
                <a:lnTo>
                  <a:pt x="3349417" y="421605"/>
                </a:lnTo>
                <a:lnTo>
                  <a:pt x="3906657" y="0"/>
                </a:lnTo>
                <a:lnTo>
                  <a:pt x="4431640" y="420986"/>
                </a:lnTo>
                <a:lnTo>
                  <a:pt x="7574929" y="420472"/>
                </a:lnTo>
                <a:cubicBezTo>
                  <a:pt x="7686455" y="420472"/>
                  <a:pt x="7776864" y="510881"/>
                  <a:pt x="7776864" y="622407"/>
                </a:cubicBezTo>
                <a:lnTo>
                  <a:pt x="7776864" y="2594801"/>
                </a:lnTo>
                <a:cubicBezTo>
                  <a:pt x="7776864" y="2706327"/>
                  <a:pt x="7686455" y="2796736"/>
                  <a:pt x="7574929" y="2796736"/>
                </a:cubicBezTo>
                <a:lnTo>
                  <a:pt x="201935" y="2796736"/>
                </a:lnTo>
                <a:cubicBezTo>
                  <a:pt x="90409" y="2796736"/>
                  <a:pt x="0" y="2706327"/>
                  <a:pt x="0" y="2594801"/>
                </a:cubicBezTo>
                <a:lnTo>
                  <a:pt x="0" y="622407"/>
                </a:lnTo>
                <a:close/>
              </a:path>
            </a:pathLst>
          </a:cu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800" dirty="0" smtClean="0">
              <a:solidFill>
                <a:schemeClr val="tx1"/>
              </a:solidFill>
              <a:latin typeface="PT Sans" pitchFamily="34" charset="-52"/>
            </a:endParaRPr>
          </a:p>
          <a:p>
            <a:pPr algn="ctr"/>
            <a:endParaRPr lang="ru-RU" sz="800" dirty="0" smtClean="0">
              <a:solidFill>
                <a:schemeClr val="tx1"/>
              </a:solidFill>
              <a:latin typeface="PT Sans" pitchFamily="34" charset="-52"/>
            </a:endParaRPr>
          </a:p>
          <a:p>
            <a:pPr algn="ctr"/>
            <a:r>
              <a:rPr lang="en-US" sz="10000" b="1" dirty="0" smtClean="0">
                <a:solidFill>
                  <a:srgbClr val="C00000"/>
                </a:solidFill>
                <a:latin typeface="PT Sans" pitchFamily="34" charset="-52"/>
              </a:rPr>
              <a:t>&gt;&gt; </a:t>
            </a:r>
            <a:r>
              <a:rPr lang="ru-RU" sz="10000" b="1" dirty="0" smtClean="0">
                <a:solidFill>
                  <a:srgbClr val="C00000"/>
                </a:solidFill>
                <a:latin typeface="PT Sans" pitchFamily="34" charset="-52"/>
              </a:rPr>
              <a:t>1 000 000</a:t>
            </a:r>
            <a:endParaRPr lang="ru-RU" sz="10000" b="1" dirty="0">
              <a:solidFill>
                <a:srgbClr val="C00000"/>
              </a:solidFill>
              <a:latin typeface="PT Sans" pitchFamily="34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20984293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Rectangle 2"/>
          <p:cNvSpPr>
            <a:spLocks/>
          </p:cNvSpPr>
          <p:nvPr/>
        </p:nvSpPr>
        <p:spPr bwMode="auto">
          <a:xfrm>
            <a:off x="932036" y="543595"/>
            <a:ext cx="4804172" cy="10269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l">
              <a:lnSpc>
                <a:spcPct val="80000"/>
              </a:lnSpc>
            </a:pPr>
            <a:r>
              <a:rPr lang="en-US" sz="3400">
                <a:latin typeface="Corbel Bold" charset="0"/>
                <a:cs typeface="Arial" pitchFamily="34" charset="0"/>
                <a:sym typeface="Corbel Bold" charset="0"/>
              </a:rPr>
              <a:t>Рост количества сотрудников в компании</a:t>
            </a:r>
          </a:p>
        </p:txBody>
      </p:sp>
      <p:graphicFrame>
        <p:nvGraphicFramePr>
          <p:cNvPr id="4" name="Диаграмма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59212056"/>
              </p:ext>
            </p:extLst>
          </p:nvPr>
        </p:nvGraphicFramePr>
        <p:xfrm>
          <a:off x="932036" y="1700808"/>
          <a:ext cx="7528396" cy="46805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2335031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6685" y="1910081"/>
            <a:ext cx="5949544" cy="27021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040224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5837" y="2129135"/>
            <a:ext cx="4432325" cy="2599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5216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544" y="2852936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Необходимые ресурсы и инструменты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336002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544" y="2852936"/>
            <a:ext cx="8229600" cy="1143000"/>
          </a:xfrm>
        </p:spPr>
        <p:txBody>
          <a:bodyPr/>
          <a:lstStyle/>
          <a:p>
            <a:r>
              <a:rPr lang="en-US" dirty="0" smtClean="0"/>
              <a:t>https://sps.skbkontur.ru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673370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Объект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0" t="5512" r="21619" b="9754"/>
          <a:stretch/>
        </p:blipFill>
        <p:spPr bwMode="auto">
          <a:xfrm>
            <a:off x="-43542" y="0"/>
            <a:ext cx="10126803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155447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544" y="2852936"/>
            <a:ext cx="8229600" cy="1143000"/>
          </a:xfrm>
        </p:spPr>
        <p:txBody>
          <a:bodyPr/>
          <a:lstStyle/>
          <a:p>
            <a:r>
              <a:rPr lang="en-US" dirty="0" smtClean="0"/>
              <a:t>https://ex.skbkontur.ru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519312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80" t="5750" r="36128" b="19965"/>
          <a:stretch/>
        </p:blipFill>
        <p:spPr bwMode="auto">
          <a:xfrm>
            <a:off x="0" y="-27383"/>
            <a:ext cx="9144000" cy="6885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581647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544" y="2852936"/>
            <a:ext cx="8229600" cy="1143000"/>
          </a:xfrm>
        </p:spPr>
        <p:txBody>
          <a:bodyPr/>
          <a:lstStyle/>
          <a:p>
            <a:r>
              <a:rPr lang="en-US" dirty="0" smtClean="0"/>
              <a:t>https://staff.skbkontur.ru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064242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Скругленный прямоугольник 3"/>
          <p:cNvSpPr/>
          <p:nvPr/>
        </p:nvSpPr>
        <p:spPr>
          <a:xfrm>
            <a:off x="683568" y="2408222"/>
            <a:ext cx="7776864" cy="2796736"/>
          </a:xfrm>
          <a:custGeom>
            <a:avLst/>
            <a:gdLst>
              <a:gd name="connsiteX0" fmla="*/ 0 w 7776864"/>
              <a:gd name="connsiteY0" fmla="*/ 201935 h 2376264"/>
              <a:gd name="connsiteX1" fmla="*/ 201935 w 7776864"/>
              <a:gd name="connsiteY1" fmla="*/ 0 h 2376264"/>
              <a:gd name="connsiteX2" fmla="*/ 7574929 w 7776864"/>
              <a:gd name="connsiteY2" fmla="*/ 0 h 2376264"/>
              <a:gd name="connsiteX3" fmla="*/ 7776864 w 7776864"/>
              <a:gd name="connsiteY3" fmla="*/ 201935 h 2376264"/>
              <a:gd name="connsiteX4" fmla="*/ 7776864 w 7776864"/>
              <a:gd name="connsiteY4" fmla="*/ 2174329 h 2376264"/>
              <a:gd name="connsiteX5" fmla="*/ 7574929 w 7776864"/>
              <a:gd name="connsiteY5" fmla="*/ 2376264 h 2376264"/>
              <a:gd name="connsiteX6" fmla="*/ 201935 w 7776864"/>
              <a:gd name="connsiteY6" fmla="*/ 2376264 h 2376264"/>
              <a:gd name="connsiteX7" fmla="*/ 0 w 7776864"/>
              <a:gd name="connsiteY7" fmla="*/ 2174329 h 2376264"/>
              <a:gd name="connsiteX8" fmla="*/ 0 w 7776864"/>
              <a:gd name="connsiteY8" fmla="*/ 201935 h 2376264"/>
              <a:gd name="connsiteX0" fmla="*/ 0 w 7776864"/>
              <a:gd name="connsiteY0" fmla="*/ 201935 h 2376264"/>
              <a:gd name="connsiteX1" fmla="*/ 201935 w 7776864"/>
              <a:gd name="connsiteY1" fmla="*/ 0 h 2376264"/>
              <a:gd name="connsiteX2" fmla="*/ 3349417 w 7776864"/>
              <a:gd name="connsiteY2" fmla="*/ 1133 h 2376264"/>
              <a:gd name="connsiteX3" fmla="*/ 7574929 w 7776864"/>
              <a:gd name="connsiteY3" fmla="*/ 0 h 2376264"/>
              <a:gd name="connsiteX4" fmla="*/ 7776864 w 7776864"/>
              <a:gd name="connsiteY4" fmla="*/ 201935 h 2376264"/>
              <a:gd name="connsiteX5" fmla="*/ 7776864 w 7776864"/>
              <a:gd name="connsiteY5" fmla="*/ 2174329 h 2376264"/>
              <a:gd name="connsiteX6" fmla="*/ 7574929 w 7776864"/>
              <a:gd name="connsiteY6" fmla="*/ 2376264 h 2376264"/>
              <a:gd name="connsiteX7" fmla="*/ 201935 w 7776864"/>
              <a:gd name="connsiteY7" fmla="*/ 2376264 h 2376264"/>
              <a:gd name="connsiteX8" fmla="*/ 0 w 7776864"/>
              <a:gd name="connsiteY8" fmla="*/ 2174329 h 2376264"/>
              <a:gd name="connsiteX9" fmla="*/ 0 w 7776864"/>
              <a:gd name="connsiteY9" fmla="*/ 201935 h 2376264"/>
              <a:gd name="connsiteX0" fmla="*/ 0 w 7776864"/>
              <a:gd name="connsiteY0" fmla="*/ 201935 h 2376264"/>
              <a:gd name="connsiteX1" fmla="*/ 201935 w 7776864"/>
              <a:gd name="connsiteY1" fmla="*/ 0 h 2376264"/>
              <a:gd name="connsiteX2" fmla="*/ 3349417 w 7776864"/>
              <a:gd name="connsiteY2" fmla="*/ 1133 h 2376264"/>
              <a:gd name="connsiteX3" fmla="*/ 4431640 w 7776864"/>
              <a:gd name="connsiteY3" fmla="*/ 514 h 2376264"/>
              <a:gd name="connsiteX4" fmla="*/ 7574929 w 7776864"/>
              <a:gd name="connsiteY4" fmla="*/ 0 h 2376264"/>
              <a:gd name="connsiteX5" fmla="*/ 7776864 w 7776864"/>
              <a:gd name="connsiteY5" fmla="*/ 201935 h 2376264"/>
              <a:gd name="connsiteX6" fmla="*/ 7776864 w 7776864"/>
              <a:gd name="connsiteY6" fmla="*/ 2174329 h 2376264"/>
              <a:gd name="connsiteX7" fmla="*/ 7574929 w 7776864"/>
              <a:gd name="connsiteY7" fmla="*/ 2376264 h 2376264"/>
              <a:gd name="connsiteX8" fmla="*/ 201935 w 7776864"/>
              <a:gd name="connsiteY8" fmla="*/ 2376264 h 2376264"/>
              <a:gd name="connsiteX9" fmla="*/ 0 w 7776864"/>
              <a:gd name="connsiteY9" fmla="*/ 2174329 h 2376264"/>
              <a:gd name="connsiteX10" fmla="*/ 0 w 7776864"/>
              <a:gd name="connsiteY10" fmla="*/ 201935 h 2376264"/>
              <a:gd name="connsiteX0" fmla="*/ 0 w 7776864"/>
              <a:gd name="connsiteY0" fmla="*/ 201935 h 2376264"/>
              <a:gd name="connsiteX1" fmla="*/ 201935 w 7776864"/>
              <a:gd name="connsiteY1" fmla="*/ 0 h 2376264"/>
              <a:gd name="connsiteX2" fmla="*/ 3349417 w 7776864"/>
              <a:gd name="connsiteY2" fmla="*/ 1133 h 2376264"/>
              <a:gd name="connsiteX3" fmla="*/ 3951806 w 7776864"/>
              <a:gd name="connsiteY3" fmla="*/ 514 h 2376264"/>
              <a:gd name="connsiteX4" fmla="*/ 4431640 w 7776864"/>
              <a:gd name="connsiteY4" fmla="*/ 514 h 2376264"/>
              <a:gd name="connsiteX5" fmla="*/ 7574929 w 7776864"/>
              <a:gd name="connsiteY5" fmla="*/ 0 h 2376264"/>
              <a:gd name="connsiteX6" fmla="*/ 7776864 w 7776864"/>
              <a:gd name="connsiteY6" fmla="*/ 201935 h 2376264"/>
              <a:gd name="connsiteX7" fmla="*/ 7776864 w 7776864"/>
              <a:gd name="connsiteY7" fmla="*/ 2174329 h 2376264"/>
              <a:gd name="connsiteX8" fmla="*/ 7574929 w 7776864"/>
              <a:gd name="connsiteY8" fmla="*/ 2376264 h 2376264"/>
              <a:gd name="connsiteX9" fmla="*/ 201935 w 7776864"/>
              <a:gd name="connsiteY9" fmla="*/ 2376264 h 2376264"/>
              <a:gd name="connsiteX10" fmla="*/ 0 w 7776864"/>
              <a:gd name="connsiteY10" fmla="*/ 2174329 h 2376264"/>
              <a:gd name="connsiteX11" fmla="*/ 0 w 7776864"/>
              <a:gd name="connsiteY11" fmla="*/ 201935 h 2376264"/>
              <a:gd name="connsiteX0" fmla="*/ 0 w 7776864"/>
              <a:gd name="connsiteY0" fmla="*/ 622407 h 2796736"/>
              <a:gd name="connsiteX1" fmla="*/ 201935 w 7776864"/>
              <a:gd name="connsiteY1" fmla="*/ 420472 h 2796736"/>
              <a:gd name="connsiteX2" fmla="*/ 3349417 w 7776864"/>
              <a:gd name="connsiteY2" fmla="*/ 421605 h 2796736"/>
              <a:gd name="connsiteX3" fmla="*/ 3874852 w 7776864"/>
              <a:gd name="connsiteY3" fmla="*/ 0 h 2796736"/>
              <a:gd name="connsiteX4" fmla="*/ 4431640 w 7776864"/>
              <a:gd name="connsiteY4" fmla="*/ 420986 h 2796736"/>
              <a:gd name="connsiteX5" fmla="*/ 7574929 w 7776864"/>
              <a:gd name="connsiteY5" fmla="*/ 420472 h 2796736"/>
              <a:gd name="connsiteX6" fmla="*/ 7776864 w 7776864"/>
              <a:gd name="connsiteY6" fmla="*/ 622407 h 2796736"/>
              <a:gd name="connsiteX7" fmla="*/ 7776864 w 7776864"/>
              <a:gd name="connsiteY7" fmla="*/ 2594801 h 2796736"/>
              <a:gd name="connsiteX8" fmla="*/ 7574929 w 7776864"/>
              <a:gd name="connsiteY8" fmla="*/ 2796736 h 2796736"/>
              <a:gd name="connsiteX9" fmla="*/ 201935 w 7776864"/>
              <a:gd name="connsiteY9" fmla="*/ 2796736 h 2796736"/>
              <a:gd name="connsiteX10" fmla="*/ 0 w 7776864"/>
              <a:gd name="connsiteY10" fmla="*/ 2594801 h 2796736"/>
              <a:gd name="connsiteX11" fmla="*/ 0 w 7776864"/>
              <a:gd name="connsiteY11" fmla="*/ 622407 h 2796736"/>
              <a:gd name="connsiteX0" fmla="*/ 0 w 7776864"/>
              <a:gd name="connsiteY0" fmla="*/ 622407 h 2796736"/>
              <a:gd name="connsiteX1" fmla="*/ 201935 w 7776864"/>
              <a:gd name="connsiteY1" fmla="*/ 420472 h 2796736"/>
              <a:gd name="connsiteX2" fmla="*/ 3349417 w 7776864"/>
              <a:gd name="connsiteY2" fmla="*/ 421605 h 2796736"/>
              <a:gd name="connsiteX3" fmla="*/ 3906657 w 7776864"/>
              <a:gd name="connsiteY3" fmla="*/ 0 h 2796736"/>
              <a:gd name="connsiteX4" fmla="*/ 4431640 w 7776864"/>
              <a:gd name="connsiteY4" fmla="*/ 420986 h 2796736"/>
              <a:gd name="connsiteX5" fmla="*/ 7574929 w 7776864"/>
              <a:gd name="connsiteY5" fmla="*/ 420472 h 2796736"/>
              <a:gd name="connsiteX6" fmla="*/ 7776864 w 7776864"/>
              <a:gd name="connsiteY6" fmla="*/ 622407 h 2796736"/>
              <a:gd name="connsiteX7" fmla="*/ 7776864 w 7776864"/>
              <a:gd name="connsiteY7" fmla="*/ 2594801 h 2796736"/>
              <a:gd name="connsiteX8" fmla="*/ 7574929 w 7776864"/>
              <a:gd name="connsiteY8" fmla="*/ 2796736 h 2796736"/>
              <a:gd name="connsiteX9" fmla="*/ 201935 w 7776864"/>
              <a:gd name="connsiteY9" fmla="*/ 2796736 h 2796736"/>
              <a:gd name="connsiteX10" fmla="*/ 0 w 7776864"/>
              <a:gd name="connsiteY10" fmla="*/ 2594801 h 2796736"/>
              <a:gd name="connsiteX11" fmla="*/ 0 w 7776864"/>
              <a:gd name="connsiteY11" fmla="*/ 622407 h 2796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776864" h="2796736">
                <a:moveTo>
                  <a:pt x="0" y="622407"/>
                </a:moveTo>
                <a:cubicBezTo>
                  <a:pt x="0" y="510881"/>
                  <a:pt x="90409" y="420472"/>
                  <a:pt x="201935" y="420472"/>
                </a:cubicBezTo>
                <a:lnTo>
                  <a:pt x="3349417" y="421605"/>
                </a:lnTo>
                <a:lnTo>
                  <a:pt x="3906657" y="0"/>
                </a:lnTo>
                <a:lnTo>
                  <a:pt x="4431640" y="420986"/>
                </a:lnTo>
                <a:lnTo>
                  <a:pt x="7574929" y="420472"/>
                </a:lnTo>
                <a:cubicBezTo>
                  <a:pt x="7686455" y="420472"/>
                  <a:pt x="7776864" y="510881"/>
                  <a:pt x="7776864" y="622407"/>
                </a:cubicBezTo>
                <a:lnTo>
                  <a:pt x="7776864" y="2594801"/>
                </a:lnTo>
                <a:cubicBezTo>
                  <a:pt x="7776864" y="2706327"/>
                  <a:pt x="7686455" y="2796736"/>
                  <a:pt x="7574929" y="2796736"/>
                </a:cubicBezTo>
                <a:lnTo>
                  <a:pt x="201935" y="2796736"/>
                </a:lnTo>
                <a:cubicBezTo>
                  <a:pt x="90409" y="2796736"/>
                  <a:pt x="0" y="2706327"/>
                  <a:pt x="0" y="2594801"/>
                </a:cubicBezTo>
                <a:lnTo>
                  <a:pt x="0" y="622407"/>
                </a:lnTo>
                <a:close/>
              </a:path>
            </a:pathLst>
          </a:cu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TextBox 1"/>
          <p:cNvSpPr txBox="1"/>
          <p:nvPr/>
        </p:nvSpPr>
        <p:spPr>
          <a:xfrm>
            <a:off x="1979712" y="260648"/>
            <a:ext cx="5184576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600" b="1" dirty="0" smtClean="0">
                <a:latin typeface="PT Sans" pitchFamily="34" charset="-52"/>
              </a:rPr>
              <a:t>1988</a:t>
            </a:r>
            <a:endParaRPr lang="ru-RU" sz="14600" b="1" dirty="0">
              <a:latin typeface="PT Sans" pitchFamily="34" charset="-52"/>
            </a:endParaRPr>
          </a:p>
        </p:txBody>
      </p:sp>
      <p:pic>
        <p:nvPicPr>
          <p:cNvPr id="2052" name="Picture 4" descr="Файл:Smb3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887"/>
          <a:stretch/>
        </p:blipFill>
        <p:spPr bwMode="auto">
          <a:xfrm>
            <a:off x="2051720" y="3241851"/>
            <a:ext cx="1411706" cy="1584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Файл:Robert Tappan Morris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78" r="3869"/>
          <a:stretch/>
        </p:blipFill>
        <p:spPr bwMode="auto">
          <a:xfrm>
            <a:off x="3923928" y="3241851"/>
            <a:ext cx="1404074" cy="1584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Файл:43 George H.W. Bush 3x4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837"/>
          <a:stretch/>
        </p:blipFill>
        <p:spPr bwMode="auto">
          <a:xfrm>
            <a:off x="5724128" y="3241850"/>
            <a:ext cx="1411706" cy="1584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82402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04" t="5756" r="27144" b="9927"/>
          <a:stretch/>
        </p:blipFill>
        <p:spPr bwMode="auto">
          <a:xfrm>
            <a:off x="-208088" y="3629"/>
            <a:ext cx="9386910" cy="68543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Прямая со стрелкой 5"/>
          <p:cNvCxnSpPr/>
          <p:nvPr/>
        </p:nvCxnSpPr>
        <p:spPr>
          <a:xfrm>
            <a:off x="4932040" y="1052736"/>
            <a:ext cx="2448272" cy="0"/>
          </a:xfrm>
          <a:prstGeom prst="straightConnector1">
            <a:avLst/>
          </a:prstGeom>
          <a:ln w="1016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87590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 descr="http://open.az/uploads/posts/2011-08/1314257726_bankoboev.ru_ya_veselyi_pochtalon_pingvin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429784" cy="707233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0492861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18" t="2709" r="32417" b="44804"/>
          <a:stretch/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500690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903" b="45175"/>
          <a:stretch/>
        </p:blipFill>
        <p:spPr bwMode="auto">
          <a:xfrm>
            <a:off x="0" y="0"/>
            <a:ext cx="10473519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26" name="Rectangle 1"/>
          <p:cNvSpPr>
            <a:spLocks/>
          </p:cNvSpPr>
          <p:nvPr/>
        </p:nvSpPr>
        <p:spPr bwMode="auto">
          <a:xfrm>
            <a:off x="2000250" y="2536031"/>
            <a:ext cx="5143500" cy="8661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>
              <a:lnSpc>
                <a:spcPct val="80000"/>
              </a:lnSpc>
            </a:pPr>
            <a:endParaRPr lang="ru-RU" sz="2800">
              <a:solidFill>
                <a:srgbClr val="676767"/>
              </a:solidFill>
              <a:latin typeface="Corbel" pitchFamily="34" charset="0"/>
              <a:cs typeface="Arial" pitchFamily="34" charset="0"/>
              <a:sym typeface="Corbel" pitchFamily="34" charset="0"/>
            </a:endParaRPr>
          </a:p>
        </p:txBody>
      </p:sp>
      <p:cxnSp>
        <p:nvCxnSpPr>
          <p:cNvPr id="3" name="Прямая со стрелкой 2"/>
          <p:cNvCxnSpPr/>
          <p:nvPr/>
        </p:nvCxnSpPr>
        <p:spPr>
          <a:xfrm>
            <a:off x="323528" y="5877272"/>
            <a:ext cx="2448272" cy="0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65944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Объект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76" b="34101"/>
          <a:stretch/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Прямая со стрелкой 6"/>
          <p:cNvCxnSpPr/>
          <p:nvPr/>
        </p:nvCxnSpPr>
        <p:spPr>
          <a:xfrm>
            <a:off x="2987824" y="2996952"/>
            <a:ext cx="2448272" cy="0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95936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 descr="http://img1.liveinternet.ru/images/attach/c/5/86/494/86494693_large_pixarforthebirds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596466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989" r="84685" b="9250"/>
          <a:stretch/>
        </p:blipFill>
        <p:spPr bwMode="auto">
          <a:xfrm>
            <a:off x="-36512" y="-747464"/>
            <a:ext cx="3197323" cy="76054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483" r="83333" b="7037"/>
          <a:stretch/>
        </p:blipFill>
        <p:spPr bwMode="auto">
          <a:xfrm>
            <a:off x="3160811" y="-887018"/>
            <a:ext cx="3167977" cy="7749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43" t="-184" r="61714" b="7038"/>
          <a:stretch/>
        </p:blipFill>
        <p:spPr bwMode="auto">
          <a:xfrm>
            <a:off x="6260279" y="-1827584"/>
            <a:ext cx="3173309" cy="8685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Прямая соединительная линия 7"/>
          <p:cNvCxnSpPr/>
          <p:nvPr/>
        </p:nvCxnSpPr>
        <p:spPr>
          <a:xfrm>
            <a:off x="92990" y="5632782"/>
            <a:ext cx="2872274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единительная линия 20"/>
          <p:cNvCxnSpPr/>
          <p:nvPr/>
        </p:nvCxnSpPr>
        <p:spPr>
          <a:xfrm>
            <a:off x="3308662" y="5814210"/>
            <a:ext cx="2872274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единительная линия 21"/>
          <p:cNvCxnSpPr/>
          <p:nvPr/>
        </p:nvCxnSpPr>
        <p:spPr>
          <a:xfrm>
            <a:off x="6371638" y="6039180"/>
            <a:ext cx="2872274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8951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 descr="http://www.gandex.ru/upl/oboi/u8843_2216_18268-1280x1024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457200"/>
            <a:ext cx="9143999" cy="73152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7325513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544" y="2780928"/>
            <a:ext cx="8229600" cy="1143000"/>
          </a:xfrm>
        </p:spPr>
        <p:txBody>
          <a:bodyPr/>
          <a:lstStyle/>
          <a:p>
            <a:r>
              <a:rPr lang="ru-RU" dirty="0" smtClean="0"/>
              <a:t>Важные вопросы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600994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http://ljplus.ru/img4/r/e/reader_man/222.jpg"/>
          <p:cNvPicPr>
            <a:picLocks noChangeAspect="1" noChangeArrowheads="1"/>
          </p:cNvPicPr>
          <p:nvPr/>
        </p:nvPicPr>
        <p:blipFill>
          <a:blip r:embed="rId2" cstate="print">
            <a:lum bright="10000"/>
          </a:blip>
          <a:srcRect t="5371" b="8691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8675" name="Rectangle 2"/>
          <p:cNvSpPr>
            <a:spLocks/>
          </p:cNvSpPr>
          <p:nvPr/>
        </p:nvSpPr>
        <p:spPr bwMode="auto">
          <a:xfrm>
            <a:off x="1428728" y="0"/>
            <a:ext cx="6357982" cy="25058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ru-RU" sz="4000" dirty="0" smtClean="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Corbel Bold" charset="0"/>
                <a:ea typeface="MS PGothic" pitchFamily="34" charset="-128"/>
                <a:sym typeface="Corbel Bold" charset="0"/>
              </a:rPr>
              <a:t>Мне улыбаются </a:t>
            </a:r>
            <a:r>
              <a:rPr lang="en-US" sz="4000" dirty="0" err="1" smtClean="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Corbel Bold" charset="0"/>
                <a:ea typeface="MS PGothic" pitchFamily="34" charset="-128"/>
                <a:sym typeface="Corbel Bold" charset="0"/>
              </a:rPr>
              <a:t>незнакомые</a:t>
            </a:r>
            <a:r>
              <a:rPr lang="en-US" sz="4000" dirty="0" smtClean="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Corbel Bold" charset="0"/>
                <a:ea typeface="MS PGothic" pitchFamily="34" charset="-128"/>
                <a:sym typeface="Corbel Bold" charset="0"/>
              </a:rPr>
              <a:t> </a:t>
            </a:r>
            <a:r>
              <a:rPr lang="en-US" sz="4000" dirty="0" err="1" smtClean="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Corbel Bold" charset="0"/>
                <a:ea typeface="MS PGothic" pitchFamily="34" charset="-128"/>
                <a:sym typeface="Corbel Bold" charset="0"/>
              </a:rPr>
              <a:t>люди</a:t>
            </a:r>
            <a:r>
              <a:rPr lang="ru-RU" sz="4000" dirty="0" smtClean="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Corbel Bold" charset="0"/>
                <a:ea typeface="MS PGothic" pitchFamily="34" charset="-128"/>
                <a:sym typeface="Corbel Bold" charset="0"/>
              </a:rPr>
              <a:t>. </a:t>
            </a:r>
          </a:p>
          <a:p>
            <a:pPr algn="ctr"/>
            <a:r>
              <a:rPr lang="ru-RU" sz="4000" dirty="0" smtClean="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Corbel Bold" charset="0"/>
                <a:ea typeface="MS PGothic" pitchFamily="34" charset="-128"/>
                <a:sym typeface="Corbel Bold" charset="0"/>
              </a:rPr>
              <a:t>Что со мной не так?</a:t>
            </a:r>
            <a:endParaRPr lang="en-US" sz="4000" dirty="0">
              <a:ln w="28575">
                <a:solidFill>
                  <a:schemeClr val="tx1"/>
                </a:solidFill>
              </a:ln>
              <a:solidFill>
                <a:schemeClr val="bg1"/>
              </a:solidFill>
              <a:latin typeface="Corbel Bold" charset="0"/>
              <a:ea typeface="MS PGothic" pitchFamily="34" charset="-128"/>
              <a:sym typeface="Corbel 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20400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Скругленный прямоугольник 3"/>
          <p:cNvSpPr/>
          <p:nvPr/>
        </p:nvSpPr>
        <p:spPr>
          <a:xfrm>
            <a:off x="683568" y="2408222"/>
            <a:ext cx="7776864" cy="2796736"/>
          </a:xfrm>
          <a:custGeom>
            <a:avLst/>
            <a:gdLst>
              <a:gd name="connsiteX0" fmla="*/ 0 w 7776864"/>
              <a:gd name="connsiteY0" fmla="*/ 201935 h 2376264"/>
              <a:gd name="connsiteX1" fmla="*/ 201935 w 7776864"/>
              <a:gd name="connsiteY1" fmla="*/ 0 h 2376264"/>
              <a:gd name="connsiteX2" fmla="*/ 7574929 w 7776864"/>
              <a:gd name="connsiteY2" fmla="*/ 0 h 2376264"/>
              <a:gd name="connsiteX3" fmla="*/ 7776864 w 7776864"/>
              <a:gd name="connsiteY3" fmla="*/ 201935 h 2376264"/>
              <a:gd name="connsiteX4" fmla="*/ 7776864 w 7776864"/>
              <a:gd name="connsiteY4" fmla="*/ 2174329 h 2376264"/>
              <a:gd name="connsiteX5" fmla="*/ 7574929 w 7776864"/>
              <a:gd name="connsiteY5" fmla="*/ 2376264 h 2376264"/>
              <a:gd name="connsiteX6" fmla="*/ 201935 w 7776864"/>
              <a:gd name="connsiteY6" fmla="*/ 2376264 h 2376264"/>
              <a:gd name="connsiteX7" fmla="*/ 0 w 7776864"/>
              <a:gd name="connsiteY7" fmla="*/ 2174329 h 2376264"/>
              <a:gd name="connsiteX8" fmla="*/ 0 w 7776864"/>
              <a:gd name="connsiteY8" fmla="*/ 201935 h 2376264"/>
              <a:gd name="connsiteX0" fmla="*/ 0 w 7776864"/>
              <a:gd name="connsiteY0" fmla="*/ 201935 h 2376264"/>
              <a:gd name="connsiteX1" fmla="*/ 201935 w 7776864"/>
              <a:gd name="connsiteY1" fmla="*/ 0 h 2376264"/>
              <a:gd name="connsiteX2" fmla="*/ 3349417 w 7776864"/>
              <a:gd name="connsiteY2" fmla="*/ 1133 h 2376264"/>
              <a:gd name="connsiteX3" fmla="*/ 7574929 w 7776864"/>
              <a:gd name="connsiteY3" fmla="*/ 0 h 2376264"/>
              <a:gd name="connsiteX4" fmla="*/ 7776864 w 7776864"/>
              <a:gd name="connsiteY4" fmla="*/ 201935 h 2376264"/>
              <a:gd name="connsiteX5" fmla="*/ 7776864 w 7776864"/>
              <a:gd name="connsiteY5" fmla="*/ 2174329 h 2376264"/>
              <a:gd name="connsiteX6" fmla="*/ 7574929 w 7776864"/>
              <a:gd name="connsiteY6" fmla="*/ 2376264 h 2376264"/>
              <a:gd name="connsiteX7" fmla="*/ 201935 w 7776864"/>
              <a:gd name="connsiteY7" fmla="*/ 2376264 h 2376264"/>
              <a:gd name="connsiteX8" fmla="*/ 0 w 7776864"/>
              <a:gd name="connsiteY8" fmla="*/ 2174329 h 2376264"/>
              <a:gd name="connsiteX9" fmla="*/ 0 w 7776864"/>
              <a:gd name="connsiteY9" fmla="*/ 201935 h 2376264"/>
              <a:gd name="connsiteX0" fmla="*/ 0 w 7776864"/>
              <a:gd name="connsiteY0" fmla="*/ 201935 h 2376264"/>
              <a:gd name="connsiteX1" fmla="*/ 201935 w 7776864"/>
              <a:gd name="connsiteY1" fmla="*/ 0 h 2376264"/>
              <a:gd name="connsiteX2" fmla="*/ 3349417 w 7776864"/>
              <a:gd name="connsiteY2" fmla="*/ 1133 h 2376264"/>
              <a:gd name="connsiteX3" fmla="*/ 4431640 w 7776864"/>
              <a:gd name="connsiteY3" fmla="*/ 514 h 2376264"/>
              <a:gd name="connsiteX4" fmla="*/ 7574929 w 7776864"/>
              <a:gd name="connsiteY4" fmla="*/ 0 h 2376264"/>
              <a:gd name="connsiteX5" fmla="*/ 7776864 w 7776864"/>
              <a:gd name="connsiteY5" fmla="*/ 201935 h 2376264"/>
              <a:gd name="connsiteX6" fmla="*/ 7776864 w 7776864"/>
              <a:gd name="connsiteY6" fmla="*/ 2174329 h 2376264"/>
              <a:gd name="connsiteX7" fmla="*/ 7574929 w 7776864"/>
              <a:gd name="connsiteY7" fmla="*/ 2376264 h 2376264"/>
              <a:gd name="connsiteX8" fmla="*/ 201935 w 7776864"/>
              <a:gd name="connsiteY8" fmla="*/ 2376264 h 2376264"/>
              <a:gd name="connsiteX9" fmla="*/ 0 w 7776864"/>
              <a:gd name="connsiteY9" fmla="*/ 2174329 h 2376264"/>
              <a:gd name="connsiteX10" fmla="*/ 0 w 7776864"/>
              <a:gd name="connsiteY10" fmla="*/ 201935 h 2376264"/>
              <a:gd name="connsiteX0" fmla="*/ 0 w 7776864"/>
              <a:gd name="connsiteY0" fmla="*/ 201935 h 2376264"/>
              <a:gd name="connsiteX1" fmla="*/ 201935 w 7776864"/>
              <a:gd name="connsiteY1" fmla="*/ 0 h 2376264"/>
              <a:gd name="connsiteX2" fmla="*/ 3349417 w 7776864"/>
              <a:gd name="connsiteY2" fmla="*/ 1133 h 2376264"/>
              <a:gd name="connsiteX3" fmla="*/ 3951806 w 7776864"/>
              <a:gd name="connsiteY3" fmla="*/ 514 h 2376264"/>
              <a:gd name="connsiteX4" fmla="*/ 4431640 w 7776864"/>
              <a:gd name="connsiteY4" fmla="*/ 514 h 2376264"/>
              <a:gd name="connsiteX5" fmla="*/ 7574929 w 7776864"/>
              <a:gd name="connsiteY5" fmla="*/ 0 h 2376264"/>
              <a:gd name="connsiteX6" fmla="*/ 7776864 w 7776864"/>
              <a:gd name="connsiteY6" fmla="*/ 201935 h 2376264"/>
              <a:gd name="connsiteX7" fmla="*/ 7776864 w 7776864"/>
              <a:gd name="connsiteY7" fmla="*/ 2174329 h 2376264"/>
              <a:gd name="connsiteX8" fmla="*/ 7574929 w 7776864"/>
              <a:gd name="connsiteY8" fmla="*/ 2376264 h 2376264"/>
              <a:gd name="connsiteX9" fmla="*/ 201935 w 7776864"/>
              <a:gd name="connsiteY9" fmla="*/ 2376264 h 2376264"/>
              <a:gd name="connsiteX10" fmla="*/ 0 w 7776864"/>
              <a:gd name="connsiteY10" fmla="*/ 2174329 h 2376264"/>
              <a:gd name="connsiteX11" fmla="*/ 0 w 7776864"/>
              <a:gd name="connsiteY11" fmla="*/ 201935 h 2376264"/>
              <a:gd name="connsiteX0" fmla="*/ 0 w 7776864"/>
              <a:gd name="connsiteY0" fmla="*/ 622407 h 2796736"/>
              <a:gd name="connsiteX1" fmla="*/ 201935 w 7776864"/>
              <a:gd name="connsiteY1" fmla="*/ 420472 h 2796736"/>
              <a:gd name="connsiteX2" fmla="*/ 3349417 w 7776864"/>
              <a:gd name="connsiteY2" fmla="*/ 421605 h 2796736"/>
              <a:gd name="connsiteX3" fmla="*/ 3874852 w 7776864"/>
              <a:gd name="connsiteY3" fmla="*/ 0 h 2796736"/>
              <a:gd name="connsiteX4" fmla="*/ 4431640 w 7776864"/>
              <a:gd name="connsiteY4" fmla="*/ 420986 h 2796736"/>
              <a:gd name="connsiteX5" fmla="*/ 7574929 w 7776864"/>
              <a:gd name="connsiteY5" fmla="*/ 420472 h 2796736"/>
              <a:gd name="connsiteX6" fmla="*/ 7776864 w 7776864"/>
              <a:gd name="connsiteY6" fmla="*/ 622407 h 2796736"/>
              <a:gd name="connsiteX7" fmla="*/ 7776864 w 7776864"/>
              <a:gd name="connsiteY7" fmla="*/ 2594801 h 2796736"/>
              <a:gd name="connsiteX8" fmla="*/ 7574929 w 7776864"/>
              <a:gd name="connsiteY8" fmla="*/ 2796736 h 2796736"/>
              <a:gd name="connsiteX9" fmla="*/ 201935 w 7776864"/>
              <a:gd name="connsiteY9" fmla="*/ 2796736 h 2796736"/>
              <a:gd name="connsiteX10" fmla="*/ 0 w 7776864"/>
              <a:gd name="connsiteY10" fmla="*/ 2594801 h 2796736"/>
              <a:gd name="connsiteX11" fmla="*/ 0 w 7776864"/>
              <a:gd name="connsiteY11" fmla="*/ 622407 h 2796736"/>
              <a:gd name="connsiteX0" fmla="*/ 0 w 7776864"/>
              <a:gd name="connsiteY0" fmla="*/ 622407 h 2796736"/>
              <a:gd name="connsiteX1" fmla="*/ 201935 w 7776864"/>
              <a:gd name="connsiteY1" fmla="*/ 420472 h 2796736"/>
              <a:gd name="connsiteX2" fmla="*/ 3349417 w 7776864"/>
              <a:gd name="connsiteY2" fmla="*/ 421605 h 2796736"/>
              <a:gd name="connsiteX3" fmla="*/ 3906657 w 7776864"/>
              <a:gd name="connsiteY3" fmla="*/ 0 h 2796736"/>
              <a:gd name="connsiteX4" fmla="*/ 4431640 w 7776864"/>
              <a:gd name="connsiteY4" fmla="*/ 420986 h 2796736"/>
              <a:gd name="connsiteX5" fmla="*/ 7574929 w 7776864"/>
              <a:gd name="connsiteY5" fmla="*/ 420472 h 2796736"/>
              <a:gd name="connsiteX6" fmla="*/ 7776864 w 7776864"/>
              <a:gd name="connsiteY6" fmla="*/ 622407 h 2796736"/>
              <a:gd name="connsiteX7" fmla="*/ 7776864 w 7776864"/>
              <a:gd name="connsiteY7" fmla="*/ 2594801 h 2796736"/>
              <a:gd name="connsiteX8" fmla="*/ 7574929 w 7776864"/>
              <a:gd name="connsiteY8" fmla="*/ 2796736 h 2796736"/>
              <a:gd name="connsiteX9" fmla="*/ 201935 w 7776864"/>
              <a:gd name="connsiteY9" fmla="*/ 2796736 h 2796736"/>
              <a:gd name="connsiteX10" fmla="*/ 0 w 7776864"/>
              <a:gd name="connsiteY10" fmla="*/ 2594801 h 2796736"/>
              <a:gd name="connsiteX11" fmla="*/ 0 w 7776864"/>
              <a:gd name="connsiteY11" fmla="*/ 622407 h 2796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776864" h="2796736">
                <a:moveTo>
                  <a:pt x="0" y="622407"/>
                </a:moveTo>
                <a:cubicBezTo>
                  <a:pt x="0" y="510881"/>
                  <a:pt x="90409" y="420472"/>
                  <a:pt x="201935" y="420472"/>
                </a:cubicBezTo>
                <a:lnTo>
                  <a:pt x="3349417" y="421605"/>
                </a:lnTo>
                <a:lnTo>
                  <a:pt x="3906657" y="0"/>
                </a:lnTo>
                <a:lnTo>
                  <a:pt x="4431640" y="420986"/>
                </a:lnTo>
                <a:lnTo>
                  <a:pt x="7574929" y="420472"/>
                </a:lnTo>
                <a:cubicBezTo>
                  <a:pt x="7686455" y="420472"/>
                  <a:pt x="7776864" y="510881"/>
                  <a:pt x="7776864" y="622407"/>
                </a:cubicBezTo>
                <a:lnTo>
                  <a:pt x="7776864" y="2594801"/>
                </a:lnTo>
                <a:cubicBezTo>
                  <a:pt x="7776864" y="2706327"/>
                  <a:pt x="7686455" y="2796736"/>
                  <a:pt x="7574929" y="2796736"/>
                </a:cubicBezTo>
                <a:lnTo>
                  <a:pt x="201935" y="2796736"/>
                </a:lnTo>
                <a:cubicBezTo>
                  <a:pt x="90409" y="2796736"/>
                  <a:pt x="0" y="2706327"/>
                  <a:pt x="0" y="2594801"/>
                </a:cubicBezTo>
                <a:lnTo>
                  <a:pt x="0" y="622407"/>
                </a:lnTo>
                <a:close/>
              </a:path>
            </a:pathLst>
          </a:cu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TextBox 1"/>
          <p:cNvSpPr txBox="1"/>
          <p:nvPr/>
        </p:nvSpPr>
        <p:spPr>
          <a:xfrm>
            <a:off x="1979712" y="260648"/>
            <a:ext cx="5184576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600" b="1" dirty="0" smtClean="0">
                <a:latin typeface="PT Sans" pitchFamily="34" charset="-52"/>
              </a:rPr>
              <a:t>1988</a:t>
            </a:r>
            <a:endParaRPr lang="ru-RU" sz="14600" b="1" dirty="0">
              <a:latin typeface="PT Sans" pitchFamily="34" charset="-52"/>
            </a:endParaRPr>
          </a:p>
        </p:txBody>
      </p:sp>
      <p:pic>
        <p:nvPicPr>
          <p:cNvPr id="3074" name="Picture 2" descr="C:\Users\rudnichenko\Desktop\макеты\skbkontu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317" y="3028851"/>
            <a:ext cx="7340302" cy="202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58406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074" name="Picture 2" descr="http://kontur.ru/Files/Modules/Photo/55_b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017"/>
            <a:ext cx="10205080" cy="6851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22544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 descr="http://royal-present.com.ua/fotos/190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500098" y="0"/>
            <a:ext cx="10668043" cy="8001032"/>
          </a:xfrm>
          <a:prstGeom prst="rect">
            <a:avLst/>
          </a:prstGeom>
          <a:noFill/>
        </p:spPr>
      </p:pic>
      <p:sp>
        <p:nvSpPr>
          <p:cNvPr id="3" name="Rectangle 2"/>
          <p:cNvSpPr>
            <a:spLocks/>
          </p:cNvSpPr>
          <p:nvPr/>
        </p:nvSpPr>
        <p:spPr bwMode="auto">
          <a:xfrm>
            <a:off x="1428728" y="0"/>
            <a:ext cx="6357982" cy="25058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ru-RU" sz="4000" dirty="0" smtClean="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Corbel Bold" charset="0"/>
                <a:ea typeface="MS PGothic" pitchFamily="34" charset="-128"/>
                <a:sym typeface="Corbel Bold" charset="0"/>
              </a:rPr>
              <a:t>Как бы мне пообедать?</a:t>
            </a:r>
            <a:endParaRPr lang="en-US" sz="4000" dirty="0">
              <a:ln w="28575">
                <a:solidFill>
                  <a:schemeClr val="tx1"/>
                </a:solidFill>
              </a:ln>
              <a:solidFill>
                <a:schemeClr val="bg1"/>
              </a:solidFill>
              <a:latin typeface="Corbel Bold" charset="0"/>
              <a:ea typeface="MS PGothic" pitchFamily="34" charset="-128"/>
              <a:sym typeface="Corbel 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15001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 descr="http://www.olympic.tj/images/rio_2016.jpg"/>
          <p:cNvPicPr>
            <a:picLocks noChangeAspect="1" noChangeArrowheads="1"/>
          </p:cNvPicPr>
          <p:nvPr/>
        </p:nvPicPr>
        <p:blipFill>
          <a:blip r:embed="rId2" cstate="print"/>
          <a:srcRect l="7395"/>
          <a:stretch>
            <a:fillRect/>
          </a:stretch>
        </p:blipFill>
        <p:spPr bwMode="auto">
          <a:xfrm>
            <a:off x="0" y="95249"/>
            <a:ext cx="6262652" cy="6762751"/>
          </a:xfrm>
          <a:prstGeom prst="rect">
            <a:avLst/>
          </a:prstGeom>
          <a:noFill/>
        </p:spPr>
      </p:pic>
      <p:sp>
        <p:nvSpPr>
          <p:cNvPr id="36867" name="Rectangle 2"/>
          <p:cNvSpPr>
            <a:spLocks/>
          </p:cNvSpPr>
          <p:nvPr/>
        </p:nvSpPr>
        <p:spPr bwMode="auto">
          <a:xfrm>
            <a:off x="5866805" y="1500174"/>
            <a:ext cx="3277195" cy="33575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l"/>
            <a:r>
              <a:rPr lang="ru-RU" sz="4000" dirty="0" smtClean="0">
                <a:latin typeface="Calibri" pitchFamily="34" charset="0"/>
                <a:ea typeface="MS PGothic" pitchFamily="34" charset="-128"/>
                <a:cs typeface="Calibri" pitchFamily="34" charset="0"/>
                <a:sym typeface="Corbel Bold" charset="0"/>
              </a:rPr>
              <a:t>Могу ли я подготовиться к Летним олимпийским играм 2016 в Контуре?</a:t>
            </a:r>
            <a:endParaRPr lang="en-US" sz="4000" dirty="0">
              <a:latin typeface="Calibri" pitchFamily="34" charset="0"/>
              <a:ea typeface="MS PGothic" pitchFamily="34" charset="-128"/>
              <a:cs typeface="Calibri" pitchFamily="34" charset="0"/>
              <a:sym typeface="Corbel 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94155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9" name="Picture 3" descr="http://moole.ru/uploads/posts/2009-03/1236705842_3house.jpg"/>
          <p:cNvPicPr>
            <a:picLocks noChangeAspect="1" noChangeArrowheads="1"/>
          </p:cNvPicPr>
          <p:nvPr/>
        </p:nvPicPr>
        <p:blipFill>
          <a:blip r:embed="rId2" cstate="print">
            <a:lum bright="10000"/>
          </a:blip>
          <a:srcRect/>
          <a:stretch>
            <a:fillRect/>
          </a:stretch>
        </p:blipFill>
        <p:spPr bwMode="auto">
          <a:xfrm>
            <a:off x="0" y="1"/>
            <a:ext cx="9144000" cy="6858000"/>
          </a:xfrm>
          <a:prstGeom prst="rect">
            <a:avLst/>
          </a:prstGeom>
          <a:noFill/>
        </p:spPr>
      </p:pic>
      <p:sp>
        <p:nvSpPr>
          <p:cNvPr id="29699" name="Rectangle 2"/>
          <p:cNvSpPr>
            <a:spLocks/>
          </p:cNvSpPr>
          <p:nvPr/>
        </p:nvSpPr>
        <p:spPr bwMode="auto">
          <a:xfrm>
            <a:off x="1643042" y="2928934"/>
            <a:ext cx="5857916" cy="10715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l"/>
            <a:r>
              <a:rPr lang="ru-RU" sz="4000" dirty="0" smtClean="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Corbel Bold" charset="0"/>
                <a:ea typeface="MS PGothic" pitchFamily="34" charset="-128"/>
                <a:sym typeface="Corbel Bold" charset="0"/>
              </a:rPr>
              <a:t>Проблемы со здоровьем?</a:t>
            </a:r>
            <a:endParaRPr lang="en-US" sz="4000" dirty="0">
              <a:ln w="28575">
                <a:solidFill>
                  <a:schemeClr val="tx1"/>
                </a:solidFill>
              </a:ln>
              <a:solidFill>
                <a:schemeClr val="bg1"/>
              </a:solidFill>
              <a:latin typeface="Corbel Bold" charset="0"/>
              <a:ea typeface="MS PGothic" pitchFamily="34" charset="-128"/>
              <a:sym typeface="Corbel 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89068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://www.savok.org/uploads/posts/2010-10/1286390264_r.-rrryorrr.-rsryorsri-rirrrs.jpg"/>
          <p:cNvPicPr>
            <a:picLocks noChangeAspect="1" noChangeArrowheads="1"/>
          </p:cNvPicPr>
          <p:nvPr/>
        </p:nvPicPr>
        <p:blipFill>
          <a:blip r:embed="rId2" cstate="print">
            <a:lum bright="10000" contrast="10000"/>
          </a:blip>
          <a:srcRect b="9492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32770" name="Объект 7"/>
          <p:cNvSpPr>
            <a:spLocks noGrp="1"/>
          </p:cNvSpPr>
          <p:nvPr>
            <p:ph idx="1"/>
          </p:nvPr>
        </p:nvSpPr>
        <p:spPr bwMode="auto">
          <a:xfrm>
            <a:off x="357158" y="714356"/>
            <a:ext cx="4143404" cy="223243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4291" tIns="32146" rIns="64291" bIns="32146" numCol="1" anchor="t" anchorCtr="0" compatLnSpc="1">
            <a:prstTxWarp prst="textNoShape">
              <a:avLst/>
            </a:prstTxWarp>
            <a:normAutofit/>
          </a:bodyPr>
          <a:lstStyle/>
          <a:p>
            <a:pPr marL="223234" indent="0" algn="ctr">
              <a:buNone/>
            </a:pPr>
            <a:r>
              <a:rPr lang="ru-RU" sz="4000" dirty="0" smtClean="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Corbel Bold" charset="0"/>
                <a:ea typeface="MS PGothic" pitchFamily="34" charset="-128"/>
                <a:sym typeface="Corbel Bold" charset="0"/>
              </a:rPr>
              <a:t>Что </a:t>
            </a:r>
            <a:r>
              <a:rPr lang="ru-RU" sz="4000" dirty="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Corbel Bold" charset="0"/>
                <a:ea typeface="MS PGothic" pitchFamily="34" charset="-128"/>
                <a:sym typeface="Corbel Bold" charset="0"/>
              </a:rPr>
              <a:t>можно говорить о </a:t>
            </a:r>
            <a:r>
              <a:rPr lang="ru-RU" sz="4000" dirty="0" smtClean="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Corbel Bold" charset="0"/>
                <a:ea typeface="MS PGothic" pitchFamily="34" charset="-128"/>
                <a:sym typeface="Corbel Bold" charset="0"/>
              </a:rPr>
              <a:t>Контуре? </a:t>
            </a:r>
            <a:endParaRPr lang="ru-RU" sz="4000" dirty="0">
              <a:ln w="28575">
                <a:solidFill>
                  <a:schemeClr val="tx1"/>
                </a:solidFill>
              </a:ln>
              <a:solidFill>
                <a:schemeClr val="bg1"/>
              </a:solidFill>
              <a:latin typeface="Corbel Bold" charset="0"/>
              <a:ea typeface="MS PGothic" pitchFamily="34" charset="-128"/>
              <a:sym typeface="Corbel 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35019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6082" name="Picture 2" descr="http://regionsamara.ru/screenshots/pic_21574.pn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14414" y="-24"/>
            <a:ext cx="6858048" cy="685804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184745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://www.stihi.ru/pics/2006/12/21-1354.jpg"/>
          <p:cNvPicPr>
            <a:picLocks noChangeAspect="1" noChangeArrowheads="1"/>
          </p:cNvPicPr>
          <p:nvPr/>
        </p:nvPicPr>
        <p:blipFill>
          <a:blip r:embed="rId2" cstate="print"/>
          <a:srcRect t="14793"/>
          <a:stretch>
            <a:fillRect/>
          </a:stretch>
        </p:blipFill>
        <p:spPr bwMode="auto">
          <a:xfrm>
            <a:off x="1857356" y="0"/>
            <a:ext cx="5838825" cy="6858000"/>
          </a:xfrm>
          <a:prstGeom prst="rect">
            <a:avLst/>
          </a:prstGeom>
          <a:noFill/>
        </p:spPr>
      </p:pic>
      <p:sp>
        <p:nvSpPr>
          <p:cNvPr id="34818" name="Rectangle 1"/>
          <p:cNvSpPr>
            <a:spLocks/>
          </p:cNvSpPr>
          <p:nvPr/>
        </p:nvSpPr>
        <p:spPr bwMode="auto">
          <a:xfrm>
            <a:off x="2357422" y="0"/>
            <a:ext cx="5214974" cy="10715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l"/>
            <a:r>
              <a:rPr lang="ru-RU" sz="4000" dirty="0" smtClean="0">
                <a:latin typeface="Corbel Bold" charset="0"/>
                <a:ea typeface="MS PGothic" pitchFamily="34" charset="-128"/>
                <a:sym typeface="Corbel Bold" charset="0"/>
              </a:rPr>
              <a:t>У нас есть униформа?</a:t>
            </a:r>
            <a:endParaRPr lang="en-US" sz="4000" dirty="0">
              <a:latin typeface="Corbel Bold" charset="0"/>
              <a:ea typeface="MS PGothic" pitchFamily="34" charset="-128"/>
              <a:sym typeface="Corbel 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66901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5" name="Rectangle 2"/>
          <p:cNvSpPr>
            <a:spLocks/>
          </p:cNvSpPr>
          <p:nvPr/>
        </p:nvSpPr>
        <p:spPr bwMode="auto">
          <a:xfrm>
            <a:off x="251520" y="2996952"/>
            <a:ext cx="2627784" cy="7114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l"/>
            <a:r>
              <a:rPr lang="ru-RU" sz="3400" dirty="0" smtClean="0">
                <a:latin typeface="Corbel Bold" charset="0"/>
                <a:ea typeface="MS PGothic" pitchFamily="34" charset="-128"/>
                <a:sym typeface="Corbel Bold" charset="0"/>
              </a:rPr>
              <a:t>Бюрократия?</a:t>
            </a:r>
            <a:endParaRPr lang="en-US" sz="3400" dirty="0">
              <a:latin typeface="Corbel Bold" charset="0"/>
              <a:ea typeface="MS PGothic" pitchFamily="34" charset="-128"/>
              <a:sym typeface="Corbel Bold" charset="0"/>
            </a:endParaRPr>
          </a:p>
        </p:txBody>
      </p:sp>
      <p:pic>
        <p:nvPicPr>
          <p:cNvPr id="1026" name="Picture 2" descr="http://govoreet.files.wordpress.com/2012/07/1023064374-0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4" r="4341"/>
          <a:stretch/>
        </p:blipFill>
        <p:spPr bwMode="auto">
          <a:xfrm>
            <a:off x="3059832" y="0"/>
            <a:ext cx="612068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49863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 descr="http://dcp.sovserv.ru/media/images/8/d/d/234734.jpg"/>
          <p:cNvPicPr>
            <a:picLocks noChangeAspect="1" noChangeArrowheads="1"/>
          </p:cNvPicPr>
          <p:nvPr/>
        </p:nvPicPr>
        <p:blipFill>
          <a:blip r:embed="rId2" cstate="print">
            <a:lum bright="20000"/>
          </a:blip>
          <a:srcRect t="6250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31747" name="Rectangle 2"/>
          <p:cNvSpPr>
            <a:spLocks/>
          </p:cNvSpPr>
          <p:nvPr/>
        </p:nvSpPr>
        <p:spPr bwMode="auto">
          <a:xfrm>
            <a:off x="2714612" y="285728"/>
            <a:ext cx="5745820" cy="1857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l"/>
            <a:r>
              <a:rPr lang="en-US" sz="4000" dirty="0" err="1" smtClean="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Corbel Bold" charset="0"/>
                <a:ea typeface="MS PGothic" pitchFamily="34" charset="-128"/>
                <a:sym typeface="Corbel Bold" charset="0"/>
              </a:rPr>
              <a:t>Можно</a:t>
            </a:r>
            <a:r>
              <a:rPr lang="en-US" sz="4000" dirty="0" smtClean="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Corbel Bold" charset="0"/>
                <a:ea typeface="MS PGothic" pitchFamily="34" charset="-128"/>
                <a:sym typeface="Corbel Bold" charset="0"/>
              </a:rPr>
              <a:t> </a:t>
            </a:r>
            <a:r>
              <a:rPr lang="en-US" sz="4000" dirty="0" err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Corbel Bold" charset="0"/>
                <a:ea typeface="MS PGothic" pitchFamily="34" charset="-128"/>
                <a:sym typeface="Corbel Bold" charset="0"/>
              </a:rPr>
              <a:t>ли</a:t>
            </a:r>
            <a:r>
              <a:rPr lang="en-US" sz="4000" dirty="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Corbel Bold" charset="0"/>
                <a:ea typeface="MS PGothic" pitchFamily="34" charset="-128"/>
                <a:sym typeface="Corbel Bold" charset="0"/>
              </a:rPr>
              <a:t> </a:t>
            </a:r>
            <a:r>
              <a:rPr lang="en-US" sz="4000" dirty="0" err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Corbel Bold" charset="0"/>
                <a:ea typeface="MS PGothic" pitchFamily="34" charset="-128"/>
                <a:sym typeface="Corbel Bold" charset="0"/>
              </a:rPr>
              <a:t>уносить</a:t>
            </a:r>
            <a:r>
              <a:rPr lang="en-US" sz="4000" dirty="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Corbel Bold" charset="0"/>
                <a:ea typeface="MS PGothic" pitchFamily="34" charset="-128"/>
                <a:sym typeface="Corbel Bold" charset="0"/>
              </a:rPr>
              <a:t> </a:t>
            </a:r>
            <a:r>
              <a:rPr lang="en-US" sz="4000" dirty="0" err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Corbel Bold" charset="0"/>
                <a:ea typeface="MS PGothic" pitchFamily="34" charset="-128"/>
                <a:sym typeface="Corbel Bold" charset="0"/>
              </a:rPr>
              <a:t>булочки</a:t>
            </a:r>
            <a:r>
              <a:rPr lang="en-US" sz="4000" dirty="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Corbel Bold" charset="0"/>
                <a:ea typeface="MS PGothic" pitchFamily="34" charset="-128"/>
                <a:sym typeface="Corbel Bold" charset="0"/>
              </a:rPr>
              <a:t> с </a:t>
            </a:r>
            <a:r>
              <a:rPr lang="en-US" sz="4000" dirty="0" err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Corbel Bold" charset="0"/>
                <a:ea typeface="MS PGothic" pitchFamily="34" charset="-128"/>
                <a:sym typeface="Corbel Bold" charset="0"/>
              </a:rPr>
              <a:t>кухни</a:t>
            </a:r>
            <a:r>
              <a:rPr lang="en-US" sz="4000" dirty="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Corbel Bold" charset="0"/>
                <a:ea typeface="MS PGothic" pitchFamily="34" charset="-128"/>
                <a:sym typeface="Corbel Bold" charset="0"/>
              </a:rPr>
              <a:t> </a:t>
            </a:r>
            <a:r>
              <a:rPr lang="en-US" sz="4000" dirty="0" err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Corbel Bold" charset="0"/>
                <a:ea typeface="MS PGothic" pitchFamily="34" charset="-128"/>
                <a:sym typeface="Corbel Bold" charset="0"/>
              </a:rPr>
              <a:t>домой</a:t>
            </a:r>
            <a:r>
              <a:rPr lang="en-US" sz="4000" dirty="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Corbel Bold" charset="0"/>
                <a:ea typeface="MS PGothic" pitchFamily="34" charset="-128"/>
                <a:sym typeface="Corbel Bold" charset="0"/>
              </a:rPr>
              <a:t>? У </a:t>
            </a:r>
            <a:r>
              <a:rPr lang="en-US" sz="4000" dirty="0" err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Corbel Bold" charset="0"/>
                <a:ea typeface="MS PGothic" pitchFamily="34" charset="-128"/>
                <a:sym typeface="Corbel Bold" charset="0"/>
              </a:rPr>
              <a:t>меня</a:t>
            </a:r>
            <a:r>
              <a:rPr lang="en-US" sz="4000" dirty="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Corbel Bold" charset="0"/>
                <a:ea typeface="MS PGothic" pitchFamily="34" charset="-128"/>
                <a:sym typeface="Corbel Bold" charset="0"/>
              </a:rPr>
              <a:t> </a:t>
            </a:r>
            <a:r>
              <a:rPr lang="en-US" sz="4000" dirty="0" err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Corbel Bold" charset="0"/>
                <a:ea typeface="MS PGothic" pitchFamily="34" charset="-128"/>
                <a:sym typeface="Corbel Bold" charset="0"/>
              </a:rPr>
              <a:t>большая</a:t>
            </a:r>
            <a:r>
              <a:rPr lang="en-US" sz="4000" dirty="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Corbel Bold" charset="0"/>
                <a:ea typeface="MS PGothic" pitchFamily="34" charset="-128"/>
                <a:sym typeface="Corbel Bold" charset="0"/>
              </a:rPr>
              <a:t> </a:t>
            </a:r>
            <a:r>
              <a:rPr lang="en-US" sz="4000" dirty="0" err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Corbel Bold" charset="0"/>
                <a:ea typeface="MS PGothic" pitchFamily="34" charset="-128"/>
                <a:sym typeface="Corbel Bold" charset="0"/>
              </a:rPr>
              <a:t>семья</a:t>
            </a:r>
            <a:r>
              <a:rPr lang="en-US" sz="4000" dirty="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Corbel Bold" charset="0"/>
                <a:ea typeface="MS PGothic" pitchFamily="34" charset="-128"/>
                <a:sym typeface="Corbel Bold" charset="0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6792747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1"/>
          <p:cNvPicPr>
            <a:picLocks noChangeAspect="1" noChangeArrowheads="1"/>
          </p:cNvPicPr>
          <p:nvPr/>
        </p:nvPicPr>
        <p:blipFill>
          <a:blip r:embed="rId2" cstate="print">
            <a:lum brigh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34"/>
          <a:stretch>
            <a:fillRect/>
          </a:stretch>
        </p:blipFill>
        <p:spPr bwMode="auto">
          <a:xfrm>
            <a:off x="-30138" y="0"/>
            <a:ext cx="9174138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891" name="Rectangle 2"/>
          <p:cNvSpPr>
            <a:spLocks/>
          </p:cNvSpPr>
          <p:nvPr/>
        </p:nvSpPr>
        <p:spPr bwMode="auto">
          <a:xfrm>
            <a:off x="1285852" y="3214686"/>
            <a:ext cx="4000528" cy="2071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l"/>
            <a:r>
              <a:rPr lang="en-US" sz="4000" dirty="0" err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Corbel Bold" charset="0"/>
                <a:ea typeface="MS PGothic" pitchFamily="34" charset="-128"/>
                <a:sym typeface="Corbel Bold" charset="0"/>
              </a:rPr>
              <a:t>Как</a:t>
            </a:r>
            <a:r>
              <a:rPr lang="en-US" sz="4000" dirty="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Corbel Bold" charset="0"/>
                <a:ea typeface="MS PGothic" pitchFamily="34" charset="-128"/>
                <a:sym typeface="Corbel Bold" charset="0"/>
              </a:rPr>
              <a:t> </a:t>
            </a:r>
            <a:r>
              <a:rPr lang="en-US" sz="4000" dirty="0" err="1" smtClean="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Corbel Bold" charset="0"/>
                <a:ea typeface="MS PGothic" pitchFamily="34" charset="-128"/>
                <a:sym typeface="Corbel Bold" charset="0"/>
              </a:rPr>
              <a:t>же</a:t>
            </a:r>
            <a:r>
              <a:rPr lang="ru-RU" sz="4000" dirty="0" smtClean="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Corbel Bold" charset="0"/>
                <a:ea typeface="MS PGothic" pitchFamily="34" charset="-128"/>
                <a:sym typeface="Corbel Bold" charset="0"/>
              </a:rPr>
              <a:t>, всё-таки, </a:t>
            </a:r>
            <a:r>
              <a:rPr lang="en-US" sz="4000" dirty="0" err="1" smtClean="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Corbel Bold" charset="0"/>
                <a:ea typeface="MS PGothic" pitchFamily="34" charset="-128"/>
                <a:sym typeface="Corbel Bold" charset="0"/>
              </a:rPr>
              <a:t>включ</a:t>
            </a:r>
            <a:r>
              <a:rPr lang="ru-RU" sz="4000" dirty="0" err="1" smtClean="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Corbel Bold" charset="0"/>
                <a:ea typeface="MS PGothic" pitchFamily="34" charset="-128"/>
                <a:sym typeface="Corbel Bold" charset="0"/>
              </a:rPr>
              <a:t>ается</a:t>
            </a:r>
            <a:r>
              <a:rPr lang="ru-RU" sz="4000" dirty="0" smtClean="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Corbel Bold" charset="0"/>
                <a:ea typeface="MS PGothic" pitchFamily="34" charset="-128"/>
                <a:sym typeface="Corbel Bold" charset="0"/>
              </a:rPr>
              <a:t> эта </a:t>
            </a:r>
            <a:r>
              <a:rPr lang="ru-RU" sz="4000" dirty="0" err="1" smtClean="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Corbel Bold" charset="0"/>
                <a:ea typeface="MS PGothic" pitchFamily="34" charset="-128"/>
                <a:sym typeface="Corbel Bold" charset="0"/>
              </a:rPr>
              <a:t>кофемашина</a:t>
            </a:r>
            <a:r>
              <a:rPr lang="ru-RU" sz="4000" dirty="0" smtClean="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Corbel Bold" charset="0"/>
                <a:ea typeface="MS PGothic" pitchFamily="34" charset="-128"/>
                <a:sym typeface="Corbel Bold" charset="0"/>
              </a:rPr>
              <a:t>?!</a:t>
            </a:r>
            <a:endParaRPr lang="en-US" sz="4000" dirty="0">
              <a:ln w="28575">
                <a:solidFill>
                  <a:schemeClr val="tx1"/>
                </a:solidFill>
              </a:ln>
              <a:solidFill>
                <a:schemeClr val="bg1"/>
              </a:solidFill>
              <a:latin typeface="Corbel Bold" charset="0"/>
              <a:ea typeface="MS PGothic" pitchFamily="34" charset="-128"/>
              <a:sym typeface="Corbel 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71583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Picture 2" descr="K:\Оле\Оле\img163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9259" y="1600200"/>
            <a:ext cx="3445482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03996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 descr="http://www.kh2.co.uk/assets/kh2/artwork/artimg/artimg048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00232" y="1"/>
            <a:ext cx="5143500" cy="6858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4162577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67544" y="2132856"/>
            <a:ext cx="8229600" cy="32901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hlinkClick r:id="rId2"/>
              </a:rPr>
              <a:t>kontur-student@skbkontur.ru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>
                <a:hlinkClick r:id="rId3"/>
              </a:rPr>
              <a:t>alexey.zverev@skbkontur.ru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>
                <a:hlinkClick r:id="rId4"/>
              </a:rPr>
              <a:t>i.gess@skbkontur.ru</a:t>
            </a:r>
            <a:endParaRPr lang="ru-RU" dirty="0" smtClean="0"/>
          </a:p>
          <a:p>
            <a:pPr marL="0" indent="0">
              <a:buNone/>
            </a:pPr>
            <a:r>
              <a:rPr lang="en-US" dirty="0" smtClean="0">
                <a:hlinkClick r:id="rId5"/>
              </a:rPr>
              <a:t>galina.buldakova@skbkontur.ru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030670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Picture 2" descr="K:\Оле\Оле\img146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2653" y="1600200"/>
            <a:ext cx="3258693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815822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692696"/>
            <a:ext cx="8229600" cy="1143000"/>
          </a:xfrm>
        </p:spPr>
        <p:txBody>
          <a:bodyPr>
            <a:noAutofit/>
          </a:bodyPr>
          <a:lstStyle/>
          <a:p>
            <a:r>
              <a:rPr lang="ru-RU" sz="10000" b="1" dirty="0" smtClean="0">
                <a:latin typeface="PT Sans" pitchFamily="34" charset="-52"/>
                <a:cs typeface="Arial" pitchFamily="34" charset="0"/>
              </a:rPr>
              <a:t>1988 — 1999 </a:t>
            </a:r>
            <a:endParaRPr lang="ru-RU" sz="10000" dirty="0">
              <a:latin typeface="PT Sans" pitchFamily="34" charset="-52"/>
            </a:endParaRPr>
          </a:p>
        </p:txBody>
      </p:sp>
      <p:pic>
        <p:nvPicPr>
          <p:cNvPr id="4" name="Picture 2" descr="K:\Оле\Оле\img161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0055" y="2876521"/>
            <a:ext cx="5523891" cy="39713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Заголовок 1"/>
          <p:cNvSpPr txBox="1">
            <a:spLocks/>
          </p:cNvSpPr>
          <p:nvPr/>
        </p:nvSpPr>
        <p:spPr>
          <a:xfrm>
            <a:off x="613294" y="1772816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 smtClean="0"/>
              <a:t>До нашей эры: коробочный софт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067587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692696"/>
            <a:ext cx="8229600" cy="1143000"/>
          </a:xfrm>
        </p:spPr>
        <p:txBody>
          <a:bodyPr>
            <a:noAutofit/>
          </a:bodyPr>
          <a:lstStyle/>
          <a:p>
            <a:r>
              <a:rPr lang="ru-RU" sz="10000" b="1" dirty="0">
                <a:latin typeface="PT Sans" pitchFamily="34" charset="-52"/>
                <a:cs typeface="Arial" pitchFamily="34" charset="0"/>
              </a:rPr>
              <a:t>2000 — 2007</a:t>
            </a:r>
            <a:endParaRPr lang="ru-RU" sz="10000" dirty="0">
              <a:latin typeface="PT Sans" pitchFamily="34" charset="-52"/>
            </a:endParaRPr>
          </a:p>
        </p:txBody>
      </p:sp>
      <p:sp>
        <p:nvSpPr>
          <p:cNvPr id="5" name="Заголовок 1"/>
          <p:cNvSpPr txBox="1">
            <a:spLocks/>
          </p:cNvSpPr>
          <p:nvPr/>
        </p:nvSpPr>
        <p:spPr>
          <a:xfrm>
            <a:off x="613294" y="1772816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 smtClean="0"/>
              <a:t>Эра веб-сервисов</a:t>
            </a:r>
            <a:endParaRPr lang="ru-RU" dirty="0"/>
          </a:p>
        </p:txBody>
      </p:sp>
      <p:pic>
        <p:nvPicPr>
          <p:cNvPr id="6" name="Picture 6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076" r="1108" b="33462"/>
          <a:stretch/>
        </p:blipFill>
        <p:spPr bwMode="auto">
          <a:xfrm>
            <a:off x="1440040" y="3933056"/>
            <a:ext cx="6572640" cy="13947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99221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692696"/>
            <a:ext cx="8229600" cy="1143000"/>
          </a:xfrm>
        </p:spPr>
        <p:txBody>
          <a:bodyPr>
            <a:noAutofit/>
          </a:bodyPr>
          <a:lstStyle/>
          <a:p>
            <a:r>
              <a:rPr lang="en-US" sz="10000" b="1" dirty="0" smtClean="0">
                <a:latin typeface="PT Sans" pitchFamily="34" charset="-52"/>
                <a:cs typeface="Arial" pitchFamily="34" charset="0"/>
              </a:rPr>
              <a:t>c </a:t>
            </a:r>
            <a:r>
              <a:rPr lang="ru-RU" sz="10000" b="1" dirty="0" smtClean="0">
                <a:latin typeface="PT Sans" pitchFamily="34" charset="-52"/>
                <a:cs typeface="Arial" pitchFamily="34" charset="0"/>
              </a:rPr>
              <a:t>200</a:t>
            </a:r>
            <a:r>
              <a:rPr lang="en-US" sz="10000" b="1" dirty="0" smtClean="0">
                <a:latin typeface="PT Sans" pitchFamily="34" charset="-52"/>
                <a:cs typeface="Arial" pitchFamily="34" charset="0"/>
              </a:rPr>
              <a:t>8</a:t>
            </a:r>
            <a:endParaRPr lang="ru-RU" sz="10000" dirty="0">
              <a:latin typeface="PT Sans" pitchFamily="34" charset="-52"/>
            </a:endParaRPr>
          </a:p>
        </p:txBody>
      </p:sp>
      <p:sp>
        <p:nvSpPr>
          <p:cNvPr id="5" name="Заголовок 1"/>
          <p:cNvSpPr txBox="1">
            <a:spLocks/>
          </p:cNvSpPr>
          <p:nvPr/>
        </p:nvSpPr>
        <p:spPr>
          <a:xfrm>
            <a:off x="613294" y="1772816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 smtClean="0"/>
              <a:t>Наши дни</a:t>
            </a:r>
          </a:p>
        </p:txBody>
      </p:sp>
    </p:spTree>
    <p:extLst>
      <p:ext uri="{BB962C8B-B14F-4D97-AF65-F5344CB8AC3E}">
        <p14:creationId xmlns:p14="http://schemas.microsoft.com/office/powerpoint/2010/main" val="38741123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6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076" r="1108" b="33462"/>
          <a:stretch/>
        </p:blipFill>
        <p:spPr bwMode="auto">
          <a:xfrm>
            <a:off x="305712" y="547066"/>
            <a:ext cx="4536639" cy="9626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28794" r="26952" b="50000"/>
          <a:stretch/>
        </p:blipFill>
        <p:spPr bwMode="auto">
          <a:xfrm>
            <a:off x="611560" y="3785597"/>
            <a:ext cx="3563888" cy="6856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33" t="27320" r="27429" b="59355"/>
          <a:stretch/>
        </p:blipFill>
        <p:spPr bwMode="auto">
          <a:xfrm>
            <a:off x="1310906" y="1340768"/>
            <a:ext cx="6548038" cy="957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7" name="Picture 13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89" t="23206" r="32954" b="33501"/>
          <a:stretch/>
        </p:blipFill>
        <p:spPr bwMode="auto">
          <a:xfrm>
            <a:off x="1159367" y="2319115"/>
            <a:ext cx="2468273" cy="11818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8" name="Picture 14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76" t="33223" r="15002" b="30325"/>
          <a:stretch/>
        </p:blipFill>
        <p:spPr bwMode="auto">
          <a:xfrm>
            <a:off x="4724179" y="2324303"/>
            <a:ext cx="4320480" cy="10150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9" name="Picture 15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6170" y="3500927"/>
            <a:ext cx="4449408" cy="12550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41" name="Picture 17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76" t="34381" r="33619" b="47260"/>
          <a:stretch/>
        </p:blipFill>
        <p:spPr bwMode="auto">
          <a:xfrm>
            <a:off x="4975648" y="627324"/>
            <a:ext cx="3410451" cy="802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2" descr="C:\Users\rudnichenko\Desktop\продукты Контура.png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99" t="74543" r="30202" b="3185"/>
          <a:stretch/>
        </p:blipFill>
        <p:spPr bwMode="auto">
          <a:xfrm>
            <a:off x="3248957" y="5854438"/>
            <a:ext cx="2414426" cy="901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190" t="22180" r="24095" b="73733"/>
          <a:stretch/>
        </p:blipFill>
        <p:spPr bwMode="auto">
          <a:xfrm>
            <a:off x="3077033" y="5011937"/>
            <a:ext cx="2023627" cy="4789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Рисунок 1" descr="Описание: billy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4477792"/>
            <a:ext cx="1557277" cy="1543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9288" y="4622244"/>
            <a:ext cx="4099941" cy="1246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9192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2701</TotalTime>
  <Words>176</Words>
  <Application>Microsoft Office PowerPoint</Application>
  <PresentationFormat>Экран (4:3)</PresentationFormat>
  <Paragraphs>43</Paragraphs>
  <Slides>41</Slides>
  <Notes>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41</vt:i4>
      </vt:variant>
    </vt:vector>
  </HeadingPairs>
  <TitlesOfParts>
    <vt:vector size="48" baseType="lpstr">
      <vt:lpstr>MS PGothic</vt:lpstr>
      <vt:lpstr>Arial</vt:lpstr>
      <vt:lpstr>Calibri</vt:lpstr>
      <vt:lpstr>Corbel</vt:lpstr>
      <vt:lpstr>Corbel Bold</vt:lpstr>
      <vt:lpstr>PT Sans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1988 — 1999 </vt:lpstr>
      <vt:lpstr>2000 — 2007</vt:lpstr>
      <vt:lpstr>c 2008</vt:lpstr>
      <vt:lpstr>Презентация PowerPoint</vt:lpstr>
      <vt:lpstr>Клиенты?</vt:lpstr>
      <vt:lpstr>Презентация PowerPoint</vt:lpstr>
      <vt:lpstr>Презентация PowerPoint</vt:lpstr>
      <vt:lpstr>Презентация PowerPoint</vt:lpstr>
      <vt:lpstr>Необходимые ресурсы и инструменты</vt:lpstr>
      <vt:lpstr>https://sps.skbkontur.ru</vt:lpstr>
      <vt:lpstr>Презентация PowerPoint</vt:lpstr>
      <vt:lpstr>https://ex.skbkontur.ru</vt:lpstr>
      <vt:lpstr>Презентация PowerPoint</vt:lpstr>
      <vt:lpstr>https://staff.skbkontur.ru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Важные вопросы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СКБ Контур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Рудниченко Мария Александровна</dc:creator>
  <cp:lastModifiedBy>Зверев Алексей Игоревич</cp:lastModifiedBy>
  <cp:revision>19</cp:revision>
  <dcterms:created xsi:type="dcterms:W3CDTF">2012-06-29T11:55:51Z</dcterms:created>
  <dcterms:modified xsi:type="dcterms:W3CDTF">2014-07-03T06:05:57Z</dcterms:modified>
</cp:coreProperties>
</file>